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diagrams/data4.xml" ContentType="application/vnd.openxmlformats-officedocument.drawingml.diagramData+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diagrams/data10.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ata9.xml" ContentType="application/vnd.openxmlformats-officedocument.drawingml.diagramData+xml"/>
  <Override PartName="/ppt/diagrams/data11.xml" ContentType="application/vnd.openxmlformats-officedocument.drawingml.diagramData+xml"/>
  <Override PartName="/ppt/diagrams/data5.xml" ContentType="application/vnd.openxmlformats-officedocument.drawingml.diagramData+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slideMasters/slideMaster1.xml" ContentType="application/vnd.openxmlformats-officedocument.presentationml.slideMaster+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layout4.xml" ContentType="application/vnd.openxmlformats-officedocument.drawingml.diagramLayout+xml"/>
  <Override PartName="/ppt/diagrams/quickStyle4.xml" ContentType="application/vnd.openxmlformats-officedocument.drawingml.diagramStyle+xml"/>
  <Override PartName="/ppt/diagrams/colors5.xml" ContentType="application/vnd.openxmlformats-officedocument.drawingml.diagramColors+xml"/>
  <Override PartName="/ppt/diagrams/layout8.xml" ContentType="application/vnd.openxmlformats-officedocument.drawingml.diagramLayout+xml"/>
  <Override PartName="/ppt/diagrams/quickStyle8.xml" ContentType="application/vnd.openxmlformats-officedocument.drawingml.diagramStyle+xml"/>
  <Override PartName="/ppt/diagrams/colors4.xml" ContentType="application/vnd.openxmlformats-officedocument.drawingml.diagramColors+xml"/>
  <Override PartName="/ppt/diagrams/colors8.xml" ContentType="application/vnd.openxmlformats-officedocument.drawingml.diagramColors+xml"/>
  <Override PartName="/ppt/diagrams/drawing8.xml" ContentType="application/vnd.ms-office.drawingml.diagramDrawing+xml"/>
  <Override PartName="/ppt/diagrams/drawing5.xml" ContentType="application/vnd.ms-office.drawingml.diagramDrawing+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layout5.xml" ContentType="application/vnd.openxmlformats-officedocument.drawingml.diagramLayout+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rawing4.xml" ContentType="application/vnd.ms-office.drawingml.diagramDrawing+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quickStyle5.xml" ContentType="application/vnd.openxmlformats-officedocument.drawingml.diagramStyle+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heme/theme1.xml" ContentType="application/vnd.openxmlformats-officedocument.theme+xml"/>
  <Override PartName="/ppt/diagrams/drawing6.xml" ContentType="application/vnd.ms-office.drawingml.diagramDrawing+xml"/>
  <Override PartName="/ppt/theme/theme2.xml" ContentType="application/vnd.openxmlformats-officedocument.theme+xml"/>
  <Override PartName="/ppt/theme/theme3.xml" ContentType="application/vnd.openxmlformats-officedocument.theme+xml"/>
  <Override PartName="/ppt/diagrams/drawing7.xml" ContentType="application/vnd.ms-office.drawingml.diagramDrawing+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8"/>
  </p:notesMasterIdLst>
  <p:handoutMasterIdLst>
    <p:handoutMasterId r:id="rId49"/>
  </p:handoutMasterIdLst>
  <p:sldIdLst>
    <p:sldId id="375" r:id="rId2"/>
    <p:sldId id="543" r:id="rId3"/>
    <p:sldId id="544" r:id="rId4"/>
    <p:sldId id="565" r:id="rId5"/>
    <p:sldId id="594" r:id="rId6"/>
    <p:sldId id="593" r:id="rId7"/>
    <p:sldId id="545" r:id="rId8"/>
    <p:sldId id="567" r:id="rId9"/>
    <p:sldId id="546" r:id="rId10"/>
    <p:sldId id="547" r:id="rId11"/>
    <p:sldId id="548" r:id="rId12"/>
    <p:sldId id="549" r:id="rId13"/>
    <p:sldId id="550" r:id="rId14"/>
    <p:sldId id="551" r:id="rId15"/>
    <p:sldId id="552" r:id="rId16"/>
    <p:sldId id="592" r:id="rId17"/>
    <p:sldId id="553" r:id="rId18"/>
    <p:sldId id="554" r:id="rId19"/>
    <p:sldId id="590" r:id="rId20"/>
    <p:sldId id="589" r:id="rId21"/>
    <p:sldId id="568" r:id="rId22"/>
    <p:sldId id="569" r:id="rId23"/>
    <p:sldId id="566" r:id="rId24"/>
    <p:sldId id="570" r:id="rId25"/>
    <p:sldId id="572" r:id="rId26"/>
    <p:sldId id="571" r:id="rId27"/>
    <p:sldId id="573" r:id="rId28"/>
    <p:sldId id="575" r:id="rId29"/>
    <p:sldId id="574" r:id="rId30"/>
    <p:sldId id="576" r:id="rId31"/>
    <p:sldId id="577" r:id="rId32"/>
    <p:sldId id="578" r:id="rId33"/>
    <p:sldId id="579" r:id="rId34"/>
    <p:sldId id="581" r:id="rId35"/>
    <p:sldId id="580" r:id="rId36"/>
    <p:sldId id="582" r:id="rId37"/>
    <p:sldId id="583" r:id="rId38"/>
    <p:sldId id="584" r:id="rId39"/>
    <p:sldId id="585" r:id="rId40"/>
    <p:sldId id="597" r:id="rId41"/>
    <p:sldId id="596" r:id="rId42"/>
    <p:sldId id="586" r:id="rId43"/>
    <p:sldId id="587" r:id="rId44"/>
    <p:sldId id="588" r:id="rId45"/>
    <p:sldId id="595" r:id="rId46"/>
    <p:sldId id="591" r:id="rId4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45" autoAdjust="0"/>
    <p:restoredTop sz="94886" autoAdjust="0"/>
  </p:normalViewPr>
  <p:slideViewPr>
    <p:cSldViewPr>
      <p:cViewPr varScale="1">
        <p:scale>
          <a:sx n="81" d="100"/>
          <a:sy n="81" d="100"/>
        </p:scale>
        <p:origin x="264" y="78"/>
      </p:cViewPr>
      <p:guideLst>
        <p:guide orient="horz" pos="2160"/>
        <p:guide pos="3839"/>
      </p:guideLst>
    </p:cSldViewPr>
  </p:slideViewPr>
  <p:notesTextViewPr>
    <p:cViewPr>
      <p:scale>
        <a:sx n="1" d="1"/>
        <a:sy n="1" d="1"/>
      </p:scale>
      <p:origin x="0" y="0"/>
    </p:cViewPr>
  </p:notesText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55"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customXml" Target="../customXml/item3.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BB728C-A6B0-4256-96BC-0EEACD351448}"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IE"/>
        </a:p>
      </dgm:t>
    </dgm:pt>
    <dgm:pt modelId="{5593AC05-9BD9-4020-8FCA-02E83DFE2646}">
      <dgm:prSet phldrT="[Text]"/>
      <dgm:spPr/>
      <dgm:t>
        <a:bodyPr/>
        <a:lstStyle/>
        <a:p>
          <a:r>
            <a:rPr lang="en-IE" dirty="0"/>
            <a:t>Question</a:t>
          </a:r>
        </a:p>
      </dgm:t>
    </dgm:pt>
    <dgm:pt modelId="{6D46E963-CD00-42E5-AE08-31A6F87AA713}" type="parTrans" cxnId="{63EAEE73-BEDF-4C4C-B41E-0676E426B23D}">
      <dgm:prSet/>
      <dgm:spPr/>
      <dgm:t>
        <a:bodyPr/>
        <a:lstStyle/>
        <a:p>
          <a:endParaRPr lang="en-IE"/>
        </a:p>
      </dgm:t>
    </dgm:pt>
    <dgm:pt modelId="{20A2BD77-DF1F-4B0A-90DD-24053F23C231}" type="sibTrans" cxnId="{63EAEE73-BEDF-4C4C-B41E-0676E426B23D}">
      <dgm:prSet/>
      <dgm:spPr/>
      <dgm:t>
        <a:bodyPr/>
        <a:lstStyle/>
        <a:p>
          <a:endParaRPr lang="en-IE"/>
        </a:p>
      </dgm:t>
    </dgm:pt>
    <dgm:pt modelId="{1DEE73A5-5F28-4A1C-81C3-4A1B3616A1B5}">
      <dgm:prSet phldrT="[Text]"/>
      <dgm:spPr/>
      <dgm:t>
        <a:bodyPr/>
        <a:lstStyle/>
        <a:p>
          <a:r>
            <a:rPr lang="en-US" dirty="0"/>
            <a:t>Provide a number of examples (both positive and negative) that indicate the impact of </a:t>
          </a:r>
          <a:r>
            <a:rPr lang="en-IE" dirty="0"/>
            <a:t>software on our society.</a:t>
          </a:r>
        </a:p>
      </dgm:t>
    </dgm:pt>
    <dgm:pt modelId="{4CE80541-67A3-4CA6-9428-2EB94E786DEA}" type="parTrans" cxnId="{7B9503F6-A9B6-48EC-88D7-E1F4D6E37B75}">
      <dgm:prSet/>
      <dgm:spPr/>
      <dgm:t>
        <a:bodyPr/>
        <a:lstStyle/>
        <a:p>
          <a:endParaRPr lang="en-IE"/>
        </a:p>
      </dgm:t>
    </dgm:pt>
    <dgm:pt modelId="{9C5965D7-832A-4C59-93DC-8A7B0CEED09A}" type="sibTrans" cxnId="{7B9503F6-A9B6-48EC-88D7-E1F4D6E37B75}">
      <dgm:prSet/>
      <dgm:spPr/>
      <dgm:t>
        <a:bodyPr/>
        <a:lstStyle/>
        <a:p>
          <a:endParaRPr lang="en-IE"/>
        </a:p>
      </dgm:t>
    </dgm:pt>
    <dgm:pt modelId="{FE3BC722-8130-4E38-A7FD-4C1EBCB907E2}" type="pres">
      <dgm:prSet presAssocID="{70BB728C-A6B0-4256-96BC-0EEACD351448}" presName="Name0" presStyleCnt="0">
        <dgm:presLayoutVars>
          <dgm:dir/>
          <dgm:animLvl val="lvl"/>
          <dgm:resizeHandles val="exact"/>
        </dgm:presLayoutVars>
      </dgm:prSet>
      <dgm:spPr/>
    </dgm:pt>
    <dgm:pt modelId="{33C1C1CF-E9FE-46FD-83C8-513F07CB80A0}" type="pres">
      <dgm:prSet presAssocID="{5593AC05-9BD9-4020-8FCA-02E83DFE2646}" presName="composite" presStyleCnt="0"/>
      <dgm:spPr/>
    </dgm:pt>
    <dgm:pt modelId="{9A93F59F-C200-4A2B-830E-896F76C5DFFA}" type="pres">
      <dgm:prSet presAssocID="{5593AC05-9BD9-4020-8FCA-02E83DFE2646}" presName="parTx" presStyleLbl="alignNode1" presStyleIdx="0" presStyleCnt="1">
        <dgm:presLayoutVars>
          <dgm:chMax val="0"/>
          <dgm:chPref val="0"/>
          <dgm:bulletEnabled val="1"/>
        </dgm:presLayoutVars>
      </dgm:prSet>
      <dgm:spPr/>
    </dgm:pt>
    <dgm:pt modelId="{D6E38ECA-5A34-4571-8D8A-2ABB8EFCBFD7}" type="pres">
      <dgm:prSet presAssocID="{5593AC05-9BD9-4020-8FCA-02E83DFE2646}" presName="desTx" presStyleLbl="alignAccFollowNode1" presStyleIdx="0" presStyleCnt="1">
        <dgm:presLayoutVars>
          <dgm:bulletEnabled val="1"/>
        </dgm:presLayoutVars>
      </dgm:prSet>
      <dgm:spPr/>
    </dgm:pt>
  </dgm:ptLst>
  <dgm:cxnLst>
    <dgm:cxn modelId="{A6E6A807-E4E9-4E38-9923-3510AFB590B6}" type="presOf" srcId="{70BB728C-A6B0-4256-96BC-0EEACD351448}" destId="{FE3BC722-8130-4E38-A7FD-4C1EBCB907E2}" srcOrd="0" destOrd="0" presId="urn:microsoft.com/office/officeart/2005/8/layout/hList1"/>
    <dgm:cxn modelId="{62616235-6E50-4EB4-A3C5-789AF6242C0F}" type="presOf" srcId="{1DEE73A5-5F28-4A1C-81C3-4A1B3616A1B5}" destId="{D6E38ECA-5A34-4571-8D8A-2ABB8EFCBFD7}" srcOrd="0" destOrd="0" presId="urn:microsoft.com/office/officeart/2005/8/layout/hList1"/>
    <dgm:cxn modelId="{63EAEE73-BEDF-4C4C-B41E-0676E426B23D}" srcId="{70BB728C-A6B0-4256-96BC-0EEACD351448}" destId="{5593AC05-9BD9-4020-8FCA-02E83DFE2646}" srcOrd="0" destOrd="0" parTransId="{6D46E963-CD00-42E5-AE08-31A6F87AA713}" sibTransId="{20A2BD77-DF1F-4B0A-90DD-24053F23C231}"/>
    <dgm:cxn modelId="{6D0F8ECF-8370-4D74-A718-7D15590D44D5}" type="presOf" srcId="{5593AC05-9BD9-4020-8FCA-02E83DFE2646}" destId="{9A93F59F-C200-4A2B-830E-896F76C5DFFA}" srcOrd="0" destOrd="0" presId="urn:microsoft.com/office/officeart/2005/8/layout/hList1"/>
    <dgm:cxn modelId="{7B9503F6-A9B6-48EC-88D7-E1F4D6E37B75}" srcId="{5593AC05-9BD9-4020-8FCA-02E83DFE2646}" destId="{1DEE73A5-5F28-4A1C-81C3-4A1B3616A1B5}" srcOrd="0" destOrd="0" parTransId="{4CE80541-67A3-4CA6-9428-2EB94E786DEA}" sibTransId="{9C5965D7-832A-4C59-93DC-8A7B0CEED09A}"/>
    <dgm:cxn modelId="{F55FE2C1-D8A3-4E6A-AF47-F07A455DCBEA}" type="presParOf" srcId="{FE3BC722-8130-4E38-A7FD-4C1EBCB907E2}" destId="{33C1C1CF-E9FE-46FD-83C8-513F07CB80A0}" srcOrd="0" destOrd="0" presId="urn:microsoft.com/office/officeart/2005/8/layout/hList1"/>
    <dgm:cxn modelId="{E0FD9E6B-5516-4B20-BCCC-D63B698F2EF6}" type="presParOf" srcId="{33C1C1CF-E9FE-46FD-83C8-513F07CB80A0}" destId="{9A93F59F-C200-4A2B-830E-896F76C5DFFA}" srcOrd="0" destOrd="0" presId="urn:microsoft.com/office/officeart/2005/8/layout/hList1"/>
    <dgm:cxn modelId="{3421A722-C0FC-4E02-8329-D38D44C0EB4A}" type="presParOf" srcId="{33C1C1CF-E9FE-46FD-83C8-513F07CB80A0}" destId="{D6E38ECA-5A34-4571-8D8A-2ABB8EFCBFD7}"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2C1DCD7-A03C-49F6-A5B1-953F3CAF2D1B}" type="doc">
      <dgm:prSet loTypeId="urn:microsoft.com/office/officeart/2005/8/layout/default" loCatId="list" qsTypeId="urn:microsoft.com/office/officeart/2005/8/quickstyle/simple1" qsCatId="simple" csTypeId="urn:microsoft.com/office/officeart/2005/8/colors/colorful2" csCatId="colorful" phldr="1"/>
      <dgm:spPr/>
      <dgm:t>
        <a:bodyPr/>
        <a:lstStyle/>
        <a:p>
          <a:endParaRPr lang="en-US"/>
        </a:p>
      </dgm:t>
    </dgm:pt>
    <dgm:pt modelId="{C385FF80-CEE0-4F2C-B8F9-2CBE01D96863}">
      <dgm:prSet phldrT="[Text]"/>
      <dgm:spPr/>
      <dgm:t>
        <a:bodyPr/>
        <a:lstStyle/>
        <a:p>
          <a:r>
            <a:rPr lang="en-US" dirty="0"/>
            <a:t>Software project tracking and control</a:t>
          </a:r>
        </a:p>
      </dgm:t>
    </dgm:pt>
    <dgm:pt modelId="{CCDF63AE-6B65-4AB0-ABCA-7A1860395C4F}" type="parTrans" cxnId="{9AE085B0-A6CE-4CED-A6C7-619A157DD615}">
      <dgm:prSet/>
      <dgm:spPr/>
      <dgm:t>
        <a:bodyPr/>
        <a:lstStyle/>
        <a:p>
          <a:endParaRPr lang="en-US"/>
        </a:p>
      </dgm:t>
    </dgm:pt>
    <dgm:pt modelId="{6C168EBF-4CF5-4C1B-97CD-82030C97A02B}" type="sibTrans" cxnId="{9AE085B0-A6CE-4CED-A6C7-619A157DD615}">
      <dgm:prSet/>
      <dgm:spPr/>
      <dgm:t>
        <a:bodyPr/>
        <a:lstStyle/>
        <a:p>
          <a:endParaRPr lang="en-US"/>
        </a:p>
      </dgm:t>
    </dgm:pt>
    <dgm:pt modelId="{C5932AD6-DE61-419F-8ADE-83C03747C8BC}">
      <dgm:prSet/>
      <dgm:spPr/>
      <dgm:t>
        <a:bodyPr/>
        <a:lstStyle/>
        <a:p>
          <a:r>
            <a:rPr lang="en-US" dirty="0"/>
            <a:t>Risk Management</a:t>
          </a:r>
        </a:p>
      </dgm:t>
    </dgm:pt>
    <dgm:pt modelId="{56950C8B-3C72-4026-A8CA-7A161470E0D7}" type="parTrans" cxnId="{58C6FE09-4125-4C97-804D-FD23BBD86CAF}">
      <dgm:prSet/>
      <dgm:spPr/>
      <dgm:t>
        <a:bodyPr/>
        <a:lstStyle/>
        <a:p>
          <a:endParaRPr lang="en-US"/>
        </a:p>
      </dgm:t>
    </dgm:pt>
    <dgm:pt modelId="{314316EC-04A2-4614-8395-C5E6D5476E38}" type="sibTrans" cxnId="{58C6FE09-4125-4C97-804D-FD23BBD86CAF}">
      <dgm:prSet/>
      <dgm:spPr/>
      <dgm:t>
        <a:bodyPr/>
        <a:lstStyle/>
        <a:p>
          <a:endParaRPr lang="en-US"/>
        </a:p>
      </dgm:t>
    </dgm:pt>
    <dgm:pt modelId="{230E4264-E099-42FF-9C93-C7E5A2D63A6C}">
      <dgm:prSet/>
      <dgm:spPr/>
      <dgm:t>
        <a:bodyPr/>
        <a:lstStyle/>
        <a:p>
          <a:r>
            <a:rPr lang="en-US" dirty="0"/>
            <a:t>Software Quality Assurance</a:t>
          </a:r>
        </a:p>
      </dgm:t>
    </dgm:pt>
    <dgm:pt modelId="{6410C446-92DC-4530-AD5E-260EDED65A35}" type="parTrans" cxnId="{5F296CF1-D830-4975-85F8-46AD886DFAE8}">
      <dgm:prSet/>
      <dgm:spPr/>
      <dgm:t>
        <a:bodyPr/>
        <a:lstStyle/>
        <a:p>
          <a:endParaRPr lang="en-US"/>
        </a:p>
      </dgm:t>
    </dgm:pt>
    <dgm:pt modelId="{2FB0B219-3233-40BD-A41B-AECC35362036}" type="sibTrans" cxnId="{5F296CF1-D830-4975-85F8-46AD886DFAE8}">
      <dgm:prSet/>
      <dgm:spPr/>
      <dgm:t>
        <a:bodyPr/>
        <a:lstStyle/>
        <a:p>
          <a:endParaRPr lang="en-US"/>
        </a:p>
      </dgm:t>
    </dgm:pt>
    <dgm:pt modelId="{B9110362-ED9D-4C84-92CE-177D14DAD109}">
      <dgm:prSet/>
      <dgm:spPr/>
      <dgm:t>
        <a:bodyPr/>
        <a:lstStyle/>
        <a:p>
          <a:r>
            <a:rPr lang="en-US" dirty="0"/>
            <a:t>Technical Reviews</a:t>
          </a:r>
        </a:p>
      </dgm:t>
    </dgm:pt>
    <dgm:pt modelId="{CB7FF3E0-4299-4267-B497-A8031A1B9602}" type="parTrans" cxnId="{E786F78D-5AF6-40C1-9A40-50BE59483088}">
      <dgm:prSet/>
      <dgm:spPr/>
      <dgm:t>
        <a:bodyPr/>
        <a:lstStyle/>
        <a:p>
          <a:endParaRPr lang="en-US"/>
        </a:p>
      </dgm:t>
    </dgm:pt>
    <dgm:pt modelId="{2AF69F17-8A06-4106-83A4-DDD8EC3B69CB}" type="sibTrans" cxnId="{E786F78D-5AF6-40C1-9A40-50BE59483088}">
      <dgm:prSet/>
      <dgm:spPr/>
      <dgm:t>
        <a:bodyPr/>
        <a:lstStyle/>
        <a:p>
          <a:endParaRPr lang="en-US"/>
        </a:p>
      </dgm:t>
    </dgm:pt>
    <dgm:pt modelId="{A2966F6F-7208-476A-BE22-DDC5224B743A}">
      <dgm:prSet/>
      <dgm:spPr/>
      <dgm:t>
        <a:bodyPr/>
        <a:lstStyle/>
        <a:p>
          <a:r>
            <a:rPr lang="en-US" dirty="0"/>
            <a:t>Measurement</a:t>
          </a:r>
        </a:p>
      </dgm:t>
    </dgm:pt>
    <dgm:pt modelId="{2E06924B-8A5B-4BA6-AA02-1763C440BFF4}" type="parTrans" cxnId="{F8DE06D2-C0C0-4781-9C58-30CD4828EDDC}">
      <dgm:prSet/>
      <dgm:spPr/>
      <dgm:t>
        <a:bodyPr/>
        <a:lstStyle/>
        <a:p>
          <a:endParaRPr lang="en-US"/>
        </a:p>
      </dgm:t>
    </dgm:pt>
    <dgm:pt modelId="{DF55CC13-3E14-4384-BE64-93DF889E2D0E}" type="sibTrans" cxnId="{F8DE06D2-C0C0-4781-9C58-30CD4828EDDC}">
      <dgm:prSet/>
      <dgm:spPr/>
      <dgm:t>
        <a:bodyPr/>
        <a:lstStyle/>
        <a:p>
          <a:endParaRPr lang="en-US"/>
        </a:p>
      </dgm:t>
    </dgm:pt>
    <dgm:pt modelId="{A7D033F7-D321-4489-B8A7-DCCE5F8272BF}">
      <dgm:prSet/>
      <dgm:spPr/>
      <dgm:t>
        <a:bodyPr/>
        <a:lstStyle/>
        <a:p>
          <a:r>
            <a:rPr lang="en-US" dirty="0"/>
            <a:t>Software Configuration Management</a:t>
          </a:r>
        </a:p>
      </dgm:t>
    </dgm:pt>
    <dgm:pt modelId="{C70E1B97-3178-47DE-BFF1-31F9BBE7F116}" type="parTrans" cxnId="{2C17F79F-5E42-42D9-BF8F-FEB0D6926C68}">
      <dgm:prSet/>
      <dgm:spPr/>
      <dgm:t>
        <a:bodyPr/>
        <a:lstStyle/>
        <a:p>
          <a:endParaRPr lang="en-US"/>
        </a:p>
      </dgm:t>
    </dgm:pt>
    <dgm:pt modelId="{9E9DF2F9-FD75-46BE-A7CD-45C506AD3953}" type="sibTrans" cxnId="{2C17F79F-5E42-42D9-BF8F-FEB0D6926C68}">
      <dgm:prSet/>
      <dgm:spPr/>
      <dgm:t>
        <a:bodyPr/>
        <a:lstStyle/>
        <a:p>
          <a:endParaRPr lang="en-US"/>
        </a:p>
      </dgm:t>
    </dgm:pt>
    <dgm:pt modelId="{3C03369C-F46C-464C-A84D-AD3B58D4B15F}">
      <dgm:prSet/>
      <dgm:spPr/>
      <dgm:t>
        <a:bodyPr/>
        <a:lstStyle/>
        <a:p>
          <a:r>
            <a:rPr lang="en-US" dirty="0"/>
            <a:t>Reusability management</a:t>
          </a:r>
        </a:p>
      </dgm:t>
    </dgm:pt>
    <dgm:pt modelId="{718406DE-ECFE-46D5-9415-8AD7E5879BFE}" type="parTrans" cxnId="{0F46ED3F-B81C-4A1D-8CF2-6FA53330C8EF}">
      <dgm:prSet/>
      <dgm:spPr/>
      <dgm:t>
        <a:bodyPr/>
        <a:lstStyle/>
        <a:p>
          <a:endParaRPr lang="en-US"/>
        </a:p>
      </dgm:t>
    </dgm:pt>
    <dgm:pt modelId="{51D13DFC-D887-40AF-823C-6FCB3E0BEB77}" type="sibTrans" cxnId="{0F46ED3F-B81C-4A1D-8CF2-6FA53330C8EF}">
      <dgm:prSet/>
      <dgm:spPr/>
      <dgm:t>
        <a:bodyPr/>
        <a:lstStyle/>
        <a:p>
          <a:endParaRPr lang="en-US"/>
        </a:p>
      </dgm:t>
    </dgm:pt>
    <dgm:pt modelId="{9F089E87-8BD4-4752-803D-D5B0DE172F22}">
      <dgm:prSet/>
      <dgm:spPr/>
      <dgm:t>
        <a:bodyPr/>
        <a:lstStyle/>
        <a:p>
          <a:r>
            <a:rPr lang="en-US" dirty="0"/>
            <a:t>Work product preparation and Management</a:t>
          </a:r>
        </a:p>
      </dgm:t>
    </dgm:pt>
    <dgm:pt modelId="{E3A25FD9-0492-4E0A-9001-3D1A9C9DF68F}" type="parTrans" cxnId="{20BD09CC-FB0D-43B7-A1BB-FB3973EE81A7}">
      <dgm:prSet/>
      <dgm:spPr/>
      <dgm:t>
        <a:bodyPr/>
        <a:lstStyle/>
        <a:p>
          <a:endParaRPr lang="en-US"/>
        </a:p>
      </dgm:t>
    </dgm:pt>
    <dgm:pt modelId="{168DD5D8-6CD2-4632-BEB0-83018BD3F860}" type="sibTrans" cxnId="{20BD09CC-FB0D-43B7-A1BB-FB3973EE81A7}">
      <dgm:prSet/>
      <dgm:spPr/>
      <dgm:t>
        <a:bodyPr/>
        <a:lstStyle/>
        <a:p>
          <a:endParaRPr lang="en-US"/>
        </a:p>
      </dgm:t>
    </dgm:pt>
    <dgm:pt modelId="{72CC79AC-D7E6-4CC6-8115-4026D09A92FF}" type="pres">
      <dgm:prSet presAssocID="{82C1DCD7-A03C-49F6-A5B1-953F3CAF2D1B}" presName="diagram" presStyleCnt="0">
        <dgm:presLayoutVars>
          <dgm:dir/>
          <dgm:resizeHandles val="exact"/>
        </dgm:presLayoutVars>
      </dgm:prSet>
      <dgm:spPr/>
    </dgm:pt>
    <dgm:pt modelId="{A55B6FA1-A51D-4258-9E01-3F759E968570}" type="pres">
      <dgm:prSet presAssocID="{C385FF80-CEE0-4F2C-B8F9-2CBE01D96863}" presName="node" presStyleLbl="node1" presStyleIdx="0" presStyleCnt="8">
        <dgm:presLayoutVars>
          <dgm:bulletEnabled val="1"/>
        </dgm:presLayoutVars>
      </dgm:prSet>
      <dgm:spPr/>
    </dgm:pt>
    <dgm:pt modelId="{2AF3F6AB-6F67-4284-9716-21D0C1814D5A}" type="pres">
      <dgm:prSet presAssocID="{6C168EBF-4CF5-4C1B-97CD-82030C97A02B}" presName="sibTrans" presStyleCnt="0"/>
      <dgm:spPr/>
    </dgm:pt>
    <dgm:pt modelId="{5715993A-323B-49E2-B437-CE5242769757}" type="pres">
      <dgm:prSet presAssocID="{C5932AD6-DE61-419F-8ADE-83C03747C8BC}" presName="node" presStyleLbl="node1" presStyleIdx="1" presStyleCnt="8">
        <dgm:presLayoutVars>
          <dgm:bulletEnabled val="1"/>
        </dgm:presLayoutVars>
      </dgm:prSet>
      <dgm:spPr/>
    </dgm:pt>
    <dgm:pt modelId="{AE71BB1C-B471-49F1-B75A-149482EF39B2}" type="pres">
      <dgm:prSet presAssocID="{314316EC-04A2-4614-8395-C5E6D5476E38}" presName="sibTrans" presStyleCnt="0"/>
      <dgm:spPr/>
    </dgm:pt>
    <dgm:pt modelId="{CE20E5FE-B839-4F37-8F97-C0D10CB51234}" type="pres">
      <dgm:prSet presAssocID="{230E4264-E099-42FF-9C93-C7E5A2D63A6C}" presName="node" presStyleLbl="node1" presStyleIdx="2" presStyleCnt="8">
        <dgm:presLayoutVars>
          <dgm:bulletEnabled val="1"/>
        </dgm:presLayoutVars>
      </dgm:prSet>
      <dgm:spPr/>
    </dgm:pt>
    <dgm:pt modelId="{8387D79C-43EF-4D16-B114-F363D2866944}" type="pres">
      <dgm:prSet presAssocID="{2FB0B219-3233-40BD-A41B-AECC35362036}" presName="sibTrans" presStyleCnt="0"/>
      <dgm:spPr/>
    </dgm:pt>
    <dgm:pt modelId="{EFFB0C85-F8A9-480E-A8AA-68C9F9E1910E}" type="pres">
      <dgm:prSet presAssocID="{B9110362-ED9D-4C84-92CE-177D14DAD109}" presName="node" presStyleLbl="node1" presStyleIdx="3" presStyleCnt="8">
        <dgm:presLayoutVars>
          <dgm:bulletEnabled val="1"/>
        </dgm:presLayoutVars>
      </dgm:prSet>
      <dgm:spPr/>
    </dgm:pt>
    <dgm:pt modelId="{91F5D213-29E5-4067-A215-346B78E5112C}" type="pres">
      <dgm:prSet presAssocID="{2AF69F17-8A06-4106-83A4-DDD8EC3B69CB}" presName="sibTrans" presStyleCnt="0"/>
      <dgm:spPr/>
    </dgm:pt>
    <dgm:pt modelId="{370CBDE1-C705-4E31-92B7-BE8D1FF7D7A2}" type="pres">
      <dgm:prSet presAssocID="{A2966F6F-7208-476A-BE22-DDC5224B743A}" presName="node" presStyleLbl="node1" presStyleIdx="4" presStyleCnt="8">
        <dgm:presLayoutVars>
          <dgm:bulletEnabled val="1"/>
        </dgm:presLayoutVars>
      </dgm:prSet>
      <dgm:spPr/>
    </dgm:pt>
    <dgm:pt modelId="{3BA7CC34-B204-4072-8A54-E1B33A188404}" type="pres">
      <dgm:prSet presAssocID="{DF55CC13-3E14-4384-BE64-93DF889E2D0E}" presName="sibTrans" presStyleCnt="0"/>
      <dgm:spPr/>
    </dgm:pt>
    <dgm:pt modelId="{CEAA4CF0-9777-4839-A0CB-9DB2E201417C}" type="pres">
      <dgm:prSet presAssocID="{A7D033F7-D321-4489-B8A7-DCCE5F8272BF}" presName="node" presStyleLbl="node1" presStyleIdx="5" presStyleCnt="8">
        <dgm:presLayoutVars>
          <dgm:bulletEnabled val="1"/>
        </dgm:presLayoutVars>
      </dgm:prSet>
      <dgm:spPr/>
    </dgm:pt>
    <dgm:pt modelId="{4C31A7E3-AF0A-44C6-B9C3-3E97C1059797}" type="pres">
      <dgm:prSet presAssocID="{9E9DF2F9-FD75-46BE-A7CD-45C506AD3953}" presName="sibTrans" presStyleCnt="0"/>
      <dgm:spPr/>
    </dgm:pt>
    <dgm:pt modelId="{25FD595A-77AA-4C65-A2FF-D969FA175F3B}" type="pres">
      <dgm:prSet presAssocID="{3C03369C-F46C-464C-A84D-AD3B58D4B15F}" presName="node" presStyleLbl="node1" presStyleIdx="6" presStyleCnt="8">
        <dgm:presLayoutVars>
          <dgm:bulletEnabled val="1"/>
        </dgm:presLayoutVars>
      </dgm:prSet>
      <dgm:spPr/>
    </dgm:pt>
    <dgm:pt modelId="{9D963BCB-4879-41AF-A01A-D61372B99984}" type="pres">
      <dgm:prSet presAssocID="{51D13DFC-D887-40AF-823C-6FCB3E0BEB77}" presName="sibTrans" presStyleCnt="0"/>
      <dgm:spPr/>
    </dgm:pt>
    <dgm:pt modelId="{DE838EFB-7A8D-4461-90C4-98B727AFC662}" type="pres">
      <dgm:prSet presAssocID="{9F089E87-8BD4-4752-803D-D5B0DE172F22}" presName="node" presStyleLbl="node1" presStyleIdx="7" presStyleCnt="8">
        <dgm:presLayoutVars>
          <dgm:bulletEnabled val="1"/>
        </dgm:presLayoutVars>
      </dgm:prSet>
      <dgm:spPr/>
    </dgm:pt>
  </dgm:ptLst>
  <dgm:cxnLst>
    <dgm:cxn modelId="{93264404-277A-4D1B-8C6B-23A3671608F3}" type="presOf" srcId="{A2966F6F-7208-476A-BE22-DDC5224B743A}" destId="{370CBDE1-C705-4E31-92B7-BE8D1FF7D7A2}" srcOrd="0" destOrd="0" presId="urn:microsoft.com/office/officeart/2005/8/layout/default"/>
    <dgm:cxn modelId="{B60EC304-F2A5-4AD1-8C27-4B587C1C2F73}" type="presOf" srcId="{C5932AD6-DE61-419F-8ADE-83C03747C8BC}" destId="{5715993A-323B-49E2-B437-CE5242769757}" srcOrd="0" destOrd="0" presId="urn:microsoft.com/office/officeart/2005/8/layout/default"/>
    <dgm:cxn modelId="{58C6FE09-4125-4C97-804D-FD23BBD86CAF}" srcId="{82C1DCD7-A03C-49F6-A5B1-953F3CAF2D1B}" destId="{C5932AD6-DE61-419F-8ADE-83C03747C8BC}" srcOrd="1" destOrd="0" parTransId="{56950C8B-3C72-4026-A8CA-7A161470E0D7}" sibTransId="{314316EC-04A2-4614-8395-C5E6D5476E38}"/>
    <dgm:cxn modelId="{11853E35-23E8-42F7-A51F-D01DCC64E96F}" type="presOf" srcId="{3C03369C-F46C-464C-A84D-AD3B58D4B15F}" destId="{25FD595A-77AA-4C65-A2FF-D969FA175F3B}" srcOrd="0" destOrd="0" presId="urn:microsoft.com/office/officeart/2005/8/layout/default"/>
    <dgm:cxn modelId="{0F46ED3F-B81C-4A1D-8CF2-6FA53330C8EF}" srcId="{82C1DCD7-A03C-49F6-A5B1-953F3CAF2D1B}" destId="{3C03369C-F46C-464C-A84D-AD3B58D4B15F}" srcOrd="6" destOrd="0" parTransId="{718406DE-ECFE-46D5-9415-8AD7E5879BFE}" sibTransId="{51D13DFC-D887-40AF-823C-6FCB3E0BEB77}"/>
    <dgm:cxn modelId="{A0F7137A-C276-40D2-88B2-5870275AB63B}" type="presOf" srcId="{A7D033F7-D321-4489-B8A7-DCCE5F8272BF}" destId="{CEAA4CF0-9777-4839-A0CB-9DB2E201417C}" srcOrd="0" destOrd="0" presId="urn:microsoft.com/office/officeart/2005/8/layout/default"/>
    <dgm:cxn modelId="{E0978082-65C3-41FB-8C43-CA4954389127}" type="presOf" srcId="{9F089E87-8BD4-4752-803D-D5B0DE172F22}" destId="{DE838EFB-7A8D-4461-90C4-98B727AFC662}" srcOrd="0" destOrd="0" presId="urn:microsoft.com/office/officeart/2005/8/layout/default"/>
    <dgm:cxn modelId="{533A2E84-D81C-4DCA-80C2-52844E082721}" type="presOf" srcId="{B9110362-ED9D-4C84-92CE-177D14DAD109}" destId="{EFFB0C85-F8A9-480E-A8AA-68C9F9E1910E}" srcOrd="0" destOrd="0" presId="urn:microsoft.com/office/officeart/2005/8/layout/default"/>
    <dgm:cxn modelId="{E786F78D-5AF6-40C1-9A40-50BE59483088}" srcId="{82C1DCD7-A03C-49F6-A5B1-953F3CAF2D1B}" destId="{B9110362-ED9D-4C84-92CE-177D14DAD109}" srcOrd="3" destOrd="0" parTransId="{CB7FF3E0-4299-4267-B497-A8031A1B9602}" sibTransId="{2AF69F17-8A06-4106-83A4-DDD8EC3B69CB}"/>
    <dgm:cxn modelId="{2C17F79F-5E42-42D9-BF8F-FEB0D6926C68}" srcId="{82C1DCD7-A03C-49F6-A5B1-953F3CAF2D1B}" destId="{A7D033F7-D321-4489-B8A7-DCCE5F8272BF}" srcOrd="5" destOrd="0" parTransId="{C70E1B97-3178-47DE-BFF1-31F9BBE7F116}" sibTransId="{9E9DF2F9-FD75-46BE-A7CD-45C506AD3953}"/>
    <dgm:cxn modelId="{9AE085B0-A6CE-4CED-A6C7-619A157DD615}" srcId="{82C1DCD7-A03C-49F6-A5B1-953F3CAF2D1B}" destId="{C385FF80-CEE0-4F2C-B8F9-2CBE01D96863}" srcOrd="0" destOrd="0" parTransId="{CCDF63AE-6B65-4AB0-ABCA-7A1860395C4F}" sibTransId="{6C168EBF-4CF5-4C1B-97CD-82030C97A02B}"/>
    <dgm:cxn modelId="{20BD09CC-FB0D-43B7-A1BB-FB3973EE81A7}" srcId="{82C1DCD7-A03C-49F6-A5B1-953F3CAF2D1B}" destId="{9F089E87-8BD4-4752-803D-D5B0DE172F22}" srcOrd="7" destOrd="0" parTransId="{E3A25FD9-0492-4E0A-9001-3D1A9C9DF68F}" sibTransId="{168DD5D8-6CD2-4632-BEB0-83018BD3F860}"/>
    <dgm:cxn modelId="{47BC46D0-C543-44CC-815D-AFF1F0E68B2C}" type="presOf" srcId="{82C1DCD7-A03C-49F6-A5B1-953F3CAF2D1B}" destId="{72CC79AC-D7E6-4CC6-8115-4026D09A92FF}" srcOrd="0" destOrd="0" presId="urn:microsoft.com/office/officeart/2005/8/layout/default"/>
    <dgm:cxn modelId="{F8DE06D2-C0C0-4781-9C58-30CD4828EDDC}" srcId="{82C1DCD7-A03C-49F6-A5B1-953F3CAF2D1B}" destId="{A2966F6F-7208-476A-BE22-DDC5224B743A}" srcOrd="4" destOrd="0" parTransId="{2E06924B-8A5B-4BA6-AA02-1763C440BFF4}" sibTransId="{DF55CC13-3E14-4384-BE64-93DF889E2D0E}"/>
    <dgm:cxn modelId="{C70DE8D3-25E5-4337-96B7-7F10932E50AE}" type="presOf" srcId="{230E4264-E099-42FF-9C93-C7E5A2D63A6C}" destId="{CE20E5FE-B839-4F37-8F97-C0D10CB51234}" srcOrd="0" destOrd="0" presId="urn:microsoft.com/office/officeart/2005/8/layout/default"/>
    <dgm:cxn modelId="{B2B3B4EF-ABD5-4061-9658-39C580AA239C}" type="presOf" srcId="{C385FF80-CEE0-4F2C-B8F9-2CBE01D96863}" destId="{A55B6FA1-A51D-4258-9E01-3F759E968570}" srcOrd="0" destOrd="0" presId="urn:microsoft.com/office/officeart/2005/8/layout/default"/>
    <dgm:cxn modelId="{5F296CF1-D830-4975-85F8-46AD886DFAE8}" srcId="{82C1DCD7-A03C-49F6-A5B1-953F3CAF2D1B}" destId="{230E4264-E099-42FF-9C93-C7E5A2D63A6C}" srcOrd="2" destOrd="0" parTransId="{6410C446-92DC-4530-AD5E-260EDED65A35}" sibTransId="{2FB0B219-3233-40BD-A41B-AECC35362036}"/>
    <dgm:cxn modelId="{E73D9750-EA03-4FDC-92A6-37C52C9883FA}" type="presParOf" srcId="{72CC79AC-D7E6-4CC6-8115-4026D09A92FF}" destId="{A55B6FA1-A51D-4258-9E01-3F759E968570}" srcOrd="0" destOrd="0" presId="urn:microsoft.com/office/officeart/2005/8/layout/default"/>
    <dgm:cxn modelId="{6D1272B1-7CB9-408E-872F-4F8189362CFA}" type="presParOf" srcId="{72CC79AC-D7E6-4CC6-8115-4026D09A92FF}" destId="{2AF3F6AB-6F67-4284-9716-21D0C1814D5A}" srcOrd="1" destOrd="0" presId="urn:microsoft.com/office/officeart/2005/8/layout/default"/>
    <dgm:cxn modelId="{5726673B-A92F-400C-9C95-FD81370ECB71}" type="presParOf" srcId="{72CC79AC-D7E6-4CC6-8115-4026D09A92FF}" destId="{5715993A-323B-49E2-B437-CE5242769757}" srcOrd="2" destOrd="0" presId="urn:microsoft.com/office/officeart/2005/8/layout/default"/>
    <dgm:cxn modelId="{20A18C59-A46E-4676-88CC-4FBA7B98B6BD}" type="presParOf" srcId="{72CC79AC-D7E6-4CC6-8115-4026D09A92FF}" destId="{AE71BB1C-B471-49F1-B75A-149482EF39B2}" srcOrd="3" destOrd="0" presId="urn:microsoft.com/office/officeart/2005/8/layout/default"/>
    <dgm:cxn modelId="{0625D538-F934-4E88-B774-A880AD52D2E9}" type="presParOf" srcId="{72CC79AC-D7E6-4CC6-8115-4026D09A92FF}" destId="{CE20E5FE-B839-4F37-8F97-C0D10CB51234}" srcOrd="4" destOrd="0" presId="urn:microsoft.com/office/officeart/2005/8/layout/default"/>
    <dgm:cxn modelId="{7C71D81F-1B64-40DC-B2CA-78AB0B358696}" type="presParOf" srcId="{72CC79AC-D7E6-4CC6-8115-4026D09A92FF}" destId="{8387D79C-43EF-4D16-B114-F363D2866944}" srcOrd="5" destOrd="0" presId="urn:microsoft.com/office/officeart/2005/8/layout/default"/>
    <dgm:cxn modelId="{E44293CF-E0D4-4963-8A9C-2168E4DC1CB0}" type="presParOf" srcId="{72CC79AC-D7E6-4CC6-8115-4026D09A92FF}" destId="{EFFB0C85-F8A9-480E-A8AA-68C9F9E1910E}" srcOrd="6" destOrd="0" presId="urn:microsoft.com/office/officeart/2005/8/layout/default"/>
    <dgm:cxn modelId="{E92A0372-6864-4BB2-8BED-E4296C130115}" type="presParOf" srcId="{72CC79AC-D7E6-4CC6-8115-4026D09A92FF}" destId="{91F5D213-29E5-4067-A215-346B78E5112C}" srcOrd="7" destOrd="0" presId="urn:microsoft.com/office/officeart/2005/8/layout/default"/>
    <dgm:cxn modelId="{CD61C042-1406-4097-8982-CC7FBCF3CA7B}" type="presParOf" srcId="{72CC79AC-D7E6-4CC6-8115-4026D09A92FF}" destId="{370CBDE1-C705-4E31-92B7-BE8D1FF7D7A2}" srcOrd="8" destOrd="0" presId="urn:microsoft.com/office/officeart/2005/8/layout/default"/>
    <dgm:cxn modelId="{ACF33A4A-9290-465F-93F0-0F96EEC250FA}" type="presParOf" srcId="{72CC79AC-D7E6-4CC6-8115-4026D09A92FF}" destId="{3BA7CC34-B204-4072-8A54-E1B33A188404}" srcOrd="9" destOrd="0" presId="urn:microsoft.com/office/officeart/2005/8/layout/default"/>
    <dgm:cxn modelId="{31F97DE9-55D0-45E4-93A6-F4BABB7E78FC}" type="presParOf" srcId="{72CC79AC-D7E6-4CC6-8115-4026D09A92FF}" destId="{CEAA4CF0-9777-4839-A0CB-9DB2E201417C}" srcOrd="10" destOrd="0" presId="urn:microsoft.com/office/officeart/2005/8/layout/default"/>
    <dgm:cxn modelId="{BD345D47-390E-4305-91E1-2DB29CB2D879}" type="presParOf" srcId="{72CC79AC-D7E6-4CC6-8115-4026D09A92FF}" destId="{4C31A7E3-AF0A-44C6-B9C3-3E97C1059797}" srcOrd="11" destOrd="0" presId="urn:microsoft.com/office/officeart/2005/8/layout/default"/>
    <dgm:cxn modelId="{D248FA72-D5E1-414F-9B47-1FF6B2BB2BC3}" type="presParOf" srcId="{72CC79AC-D7E6-4CC6-8115-4026D09A92FF}" destId="{25FD595A-77AA-4C65-A2FF-D969FA175F3B}" srcOrd="12" destOrd="0" presId="urn:microsoft.com/office/officeart/2005/8/layout/default"/>
    <dgm:cxn modelId="{45C25E5D-EC96-4742-A6A8-73A2351CE326}" type="presParOf" srcId="{72CC79AC-D7E6-4CC6-8115-4026D09A92FF}" destId="{9D963BCB-4879-41AF-A01A-D61372B99984}" srcOrd="13" destOrd="0" presId="urn:microsoft.com/office/officeart/2005/8/layout/default"/>
    <dgm:cxn modelId="{66FD49EA-F07E-4483-B4A8-5631736339BE}" type="presParOf" srcId="{72CC79AC-D7E6-4CC6-8115-4026D09A92FF}" destId="{DE838EFB-7A8D-4461-90C4-98B727AFC66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9AAC560-D187-42E0-8BA9-BA018BAE18CA}"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C9C8D70E-8A66-4AFA-8FE7-B4F6A15AD422}">
      <dgm:prSet phldrT="[Text]"/>
      <dgm:spPr/>
      <dgm:t>
        <a:bodyPr/>
        <a:lstStyle/>
        <a:p>
          <a:r>
            <a:rPr lang="en-US" dirty="0"/>
            <a:t>System software</a:t>
          </a:r>
        </a:p>
      </dgm:t>
    </dgm:pt>
    <dgm:pt modelId="{91F2763F-BD1F-40C4-AF3E-3D6396BA2537}" type="parTrans" cxnId="{C18F662A-BAAD-40FD-A227-71D824FA516D}">
      <dgm:prSet/>
      <dgm:spPr/>
      <dgm:t>
        <a:bodyPr/>
        <a:lstStyle/>
        <a:p>
          <a:endParaRPr lang="en-US"/>
        </a:p>
      </dgm:t>
    </dgm:pt>
    <dgm:pt modelId="{A5648170-27E2-47E0-9631-3687FFBEA0E0}" type="sibTrans" cxnId="{C18F662A-BAAD-40FD-A227-71D824FA516D}">
      <dgm:prSet/>
      <dgm:spPr/>
      <dgm:t>
        <a:bodyPr/>
        <a:lstStyle/>
        <a:p>
          <a:endParaRPr lang="en-US"/>
        </a:p>
      </dgm:t>
    </dgm:pt>
    <dgm:pt modelId="{E3AAF4F1-4B17-4EC1-9E8D-DFB0C966E3B3}">
      <dgm:prSet/>
      <dgm:spPr/>
      <dgm:t>
        <a:bodyPr/>
        <a:lstStyle/>
        <a:p>
          <a:r>
            <a:rPr lang="en-US" dirty="0"/>
            <a:t>Application software</a:t>
          </a:r>
        </a:p>
      </dgm:t>
    </dgm:pt>
    <dgm:pt modelId="{21DD3835-6813-4A3D-A54B-6A5CA37B3D33}" type="parTrans" cxnId="{A7398BFA-211F-4BF6-B167-8A34F73E835E}">
      <dgm:prSet/>
      <dgm:spPr/>
      <dgm:t>
        <a:bodyPr/>
        <a:lstStyle/>
        <a:p>
          <a:endParaRPr lang="en-US"/>
        </a:p>
      </dgm:t>
    </dgm:pt>
    <dgm:pt modelId="{31560F2C-73AC-4AAC-857E-60EFA7D41581}" type="sibTrans" cxnId="{A7398BFA-211F-4BF6-B167-8A34F73E835E}">
      <dgm:prSet/>
      <dgm:spPr/>
      <dgm:t>
        <a:bodyPr/>
        <a:lstStyle/>
        <a:p>
          <a:endParaRPr lang="en-US"/>
        </a:p>
      </dgm:t>
    </dgm:pt>
    <dgm:pt modelId="{EB637710-03A9-455D-B486-4FD6ACBC9B09}">
      <dgm:prSet/>
      <dgm:spPr/>
      <dgm:t>
        <a:bodyPr/>
        <a:lstStyle/>
        <a:p>
          <a:r>
            <a:rPr lang="en-US"/>
            <a:t>Engineering/scientific software</a:t>
          </a:r>
          <a:endParaRPr lang="en-US" dirty="0"/>
        </a:p>
      </dgm:t>
    </dgm:pt>
    <dgm:pt modelId="{5EFD4BA6-2D0F-4DB4-8F4C-FA503ED763C7}" type="parTrans" cxnId="{E8A38644-3C6B-4B72-9C0B-47EC171F1918}">
      <dgm:prSet/>
      <dgm:spPr/>
      <dgm:t>
        <a:bodyPr/>
        <a:lstStyle/>
        <a:p>
          <a:endParaRPr lang="en-US"/>
        </a:p>
      </dgm:t>
    </dgm:pt>
    <dgm:pt modelId="{EF693194-2E1D-48BB-A655-62B87667DBD5}" type="sibTrans" cxnId="{E8A38644-3C6B-4B72-9C0B-47EC171F1918}">
      <dgm:prSet/>
      <dgm:spPr/>
      <dgm:t>
        <a:bodyPr/>
        <a:lstStyle/>
        <a:p>
          <a:endParaRPr lang="en-US"/>
        </a:p>
      </dgm:t>
    </dgm:pt>
    <dgm:pt modelId="{9849A022-2328-4C96-9870-32CB774F700F}">
      <dgm:prSet/>
      <dgm:spPr/>
      <dgm:t>
        <a:bodyPr/>
        <a:lstStyle/>
        <a:p>
          <a:r>
            <a:rPr lang="en-US"/>
            <a:t>Embedded software</a:t>
          </a:r>
          <a:endParaRPr lang="en-US" dirty="0"/>
        </a:p>
      </dgm:t>
    </dgm:pt>
    <dgm:pt modelId="{89DC8A54-DB92-4EF4-8D45-DAE8C4155B64}" type="parTrans" cxnId="{E8371059-AB7C-42CD-A6F3-C23508361EA6}">
      <dgm:prSet/>
      <dgm:spPr/>
      <dgm:t>
        <a:bodyPr/>
        <a:lstStyle/>
        <a:p>
          <a:endParaRPr lang="en-US"/>
        </a:p>
      </dgm:t>
    </dgm:pt>
    <dgm:pt modelId="{01546B2B-3961-4175-97BB-C749D932C14A}" type="sibTrans" cxnId="{E8371059-AB7C-42CD-A6F3-C23508361EA6}">
      <dgm:prSet/>
      <dgm:spPr/>
      <dgm:t>
        <a:bodyPr/>
        <a:lstStyle/>
        <a:p>
          <a:endParaRPr lang="en-US"/>
        </a:p>
      </dgm:t>
    </dgm:pt>
    <dgm:pt modelId="{91772BE2-C545-46A2-A4B4-39BBD1C5161B}">
      <dgm:prSet/>
      <dgm:spPr/>
      <dgm:t>
        <a:bodyPr/>
        <a:lstStyle/>
        <a:p>
          <a:r>
            <a:rPr lang="en-US"/>
            <a:t>Product line software</a:t>
          </a:r>
          <a:endParaRPr lang="en-US" dirty="0"/>
        </a:p>
      </dgm:t>
    </dgm:pt>
    <dgm:pt modelId="{9D2E9F4D-6082-4F7D-B111-B1AF5047D866}" type="parTrans" cxnId="{4279ACD6-7B9D-42F6-BC00-86C0B6361032}">
      <dgm:prSet/>
      <dgm:spPr/>
      <dgm:t>
        <a:bodyPr/>
        <a:lstStyle/>
        <a:p>
          <a:endParaRPr lang="en-US"/>
        </a:p>
      </dgm:t>
    </dgm:pt>
    <dgm:pt modelId="{D16FE641-FC60-456C-9660-4564D131A9E9}" type="sibTrans" cxnId="{4279ACD6-7B9D-42F6-BC00-86C0B6361032}">
      <dgm:prSet/>
      <dgm:spPr/>
      <dgm:t>
        <a:bodyPr/>
        <a:lstStyle/>
        <a:p>
          <a:endParaRPr lang="en-US"/>
        </a:p>
      </dgm:t>
    </dgm:pt>
    <dgm:pt modelId="{AF96D1C4-4D21-49F3-B29A-40863131C5FF}">
      <dgm:prSet/>
      <dgm:spPr/>
      <dgm:t>
        <a:bodyPr/>
        <a:lstStyle/>
        <a:p>
          <a:r>
            <a:rPr lang="en-US"/>
            <a:t>Web/mobile applications</a:t>
          </a:r>
          <a:endParaRPr lang="en-US" dirty="0"/>
        </a:p>
      </dgm:t>
    </dgm:pt>
    <dgm:pt modelId="{C1C63720-112F-44D4-A603-F8F15F7A4A7A}" type="parTrans" cxnId="{C20D5783-A14F-45C3-9AB7-796F37460203}">
      <dgm:prSet/>
      <dgm:spPr/>
      <dgm:t>
        <a:bodyPr/>
        <a:lstStyle/>
        <a:p>
          <a:endParaRPr lang="en-US"/>
        </a:p>
      </dgm:t>
    </dgm:pt>
    <dgm:pt modelId="{56839E68-87CF-4F7A-9714-8DBF74CBE950}" type="sibTrans" cxnId="{C20D5783-A14F-45C3-9AB7-796F37460203}">
      <dgm:prSet/>
      <dgm:spPr/>
      <dgm:t>
        <a:bodyPr/>
        <a:lstStyle/>
        <a:p>
          <a:endParaRPr lang="en-US"/>
        </a:p>
      </dgm:t>
    </dgm:pt>
    <dgm:pt modelId="{A44F915E-2A7F-458D-BB34-944E7E658AF0}">
      <dgm:prSet/>
      <dgm:spPr/>
      <dgm:t>
        <a:bodyPr/>
        <a:lstStyle/>
        <a:p>
          <a:r>
            <a:rPr lang="en-US"/>
            <a:t>Artificial intelligence software </a:t>
          </a:r>
          <a:endParaRPr lang="en-US" dirty="0"/>
        </a:p>
      </dgm:t>
    </dgm:pt>
    <dgm:pt modelId="{CACAE58E-4907-498B-898F-3249D290116D}" type="parTrans" cxnId="{9486BB23-39C9-49C5-894C-5DCCE3492FAA}">
      <dgm:prSet/>
      <dgm:spPr/>
      <dgm:t>
        <a:bodyPr/>
        <a:lstStyle/>
        <a:p>
          <a:endParaRPr lang="en-US"/>
        </a:p>
      </dgm:t>
    </dgm:pt>
    <dgm:pt modelId="{1B4EABB7-CE25-4B82-8A4F-747CA96311AB}" type="sibTrans" cxnId="{9486BB23-39C9-49C5-894C-5DCCE3492FAA}">
      <dgm:prSet/>
      <dgm:spPr/>
      <dgm:t>
        <a:bodyPr/>
        <a:lstStyle/>
        <a:p>
          <a:endParaRPr lang="en-US"/>
        </a:p>
      </dgm:t>
    </dgm:pt>
    <dgm:pt modelId="{F84AA1E5-AAED-4AA5-BE8D-1B245D38F066}" type="pres">
      <dgm:prSet presAssocID="{59AAC560-D187-42E0-8BA9-BA018BAE18CA}" presName="diagram" presStyleCnt="0">
        <dgm:presLayoutVars>
          <dgm:dir/>
          <dgm:resizeHandles val="exact"/>
        </dgm:presLayoutVars>
      </dgm:prSet>
      <dgm:spPr/>
    </dgm:pt>
    <dgm:pt modelId="{4923960E-8D62-4FF3-B405-237F8FF8D64E}" type="pres">
      <dgm:prSet presAssocID="{C9C8D70E-8A66-4AFA-8FE7-B4F6A15AD422}" presName="node" presStyleLbl="node1" presStyleIdx="0" presStyleCnt="7">
        <dgm:presLayoutVars>
          <dgm:bulletEnabled val="1"/>
        </dgm:presLayoutVars>
      </dgm:prSet>
      <dgm:spPr/>
    </dgm:pt>
    <dgm:pt modelId="{C8C986A9-B186-45B2-A20A-7E015559CFFD}" type="pres">
      <dgm:prSet presAssocID="{A5648170-27E2-47E0-9631-3687FFBEA0E0}" presName="sibTrans" presStyleCnt="0"/>
      <dgm:spPr/>
    </dgm:pt>
    <dgm:pt modelId="{70D3F7FD-FAF6-42A2-AC29-2BCF7BBF74DC}" type="pres">
      <dgm:prSet presAssocID="{E3AAF4F1-4B17-4EC1-9E8D-DFB0C966E3B3}" presName="node" presStyleLbl="node1" presStyleIdx="1" presStyleCnt="7">
        <dgm:presLayoutVars>
          <dgm:bulletEnabled val="1"/>
        </dgm:presLayoutVars>
      </dgm:prSet>
      <dgm:spPr/>
    </dgm:pt>
    <dgm:pt modelId="{9EAD42CF-095D-4F80-8620-C96F8E2CD5D0}" type="pres">
      <dgm:prSet presAssocID="{31560F2C-73AC-4AAC-857E-60EFA7D41581}" presName="sibTrans" presStyleCnt="0"/>
      <dgm:spPr/>
    </dgm:pt>
    <dgm:pt modelId="{0CC688F8-1FBB-45F2-8FF3-B320114F6B05}" type="pres">
      <dgm:prSet presAssocID="{EB637710-03A9-455D-B486-4FD6ACBC9B09}" presName="node" presStyleLbl="node1" presStyleIdx="2" presStyleCnt="7">
        <dgm:presLayoutVars>
          <dgm:bulletEnabled val="1"/>
        </dgm:presLayoutVars>
      </dgm:prSet>
      <dgm:spPr/>
    </dgm:pt>
    <dgm:pt modelId="{52C9255E-559D-4C4B-8D80-B06D09AAEEBF}" type="pres">
      <dgm:prSet presAssocID="{EF693194-2E1D-48BB-A655-62B87667DBD5}" presName="sibTrans" presStyleCnt="0"/>
      <dgm:spPr/>
    </dgm:pt>
    <dgm:pt modelId="{2E93E314-A065-4BD2-AB76-3000B7221147}" type="pres">
      <dgm:prSet presAssocID="{9849A022-2328-4C96-9870-32CB774F700F}" presName="node" presStyleLbl="node1" presStyleIdx="3" presStyleCnt="7">
        <dgm:presLayoutVars>
          <dgm:bulletEnabled val="1"/>
        </dgm:presLayoutVars>
      </dgm:prSet>
      <dgm:spPr/>
    </dgm:pt>
    <dgm:pt modelId="{133B3693-72BF-442E-8542-0075FA329383}" type="pres">
      <dgm:prSet presAssocID="{01546B2B-3961-4175-97BB-C749D932C14A}" presName="sibTrans" presStyleCnt="0"/>
      <dgm:spPr/>
    </dgm:pt>
    <dgm:pt modelId="{643592FC-0CE3-456A-88B4-412E694F7035}" type="pres">
      <dgm:prSet presAssocID="{91772BE2-C545-46A2-A4B4-39BBD1C5161B}" presName="node" presStyleLbl="node1" presStyleIdx="4" presStyleCnt="7">
        <dgm:presLayoutVars>
          <dgm:bulletEnabled val="1"/>
        </dgm:presLayoutVars>
      </dgm:prSet>
      <dgm:spPr/>
    </dgm:pt>
    <dgm:pt modelId="{9EFA90B3-C026-420D-8BF5-0B01964436CE}" type="pres">
      <dgm:prSet presAssocID="{D16FE641-FC60-456C-9660-4564D131A9E9}" presName="sibTrans" presStyleCnt="0"/>
      <dgm:spPr/>
    </dgm:pt>
    <dgm:pt modelId="{52B60B42-6B21-48B6-82A2-3C9BF43D9B76}" type="pres">
      <dgm:prSet presAssocID="{AF96D1C4-4D21-49F3-B29A-40863131C5FF}" presName="node" presStyleLbl="node1" presStyleIdx="5" presStyleCnt="7">
        <dgm:presLayoutVars>
          <dgm:bulletEnabled val="1"/>
        </dgm:presLayoutVars>
      </dgm:prSet>
      <dgm:spPr/>
    </dgm:pt>
    <dgm:pt modelId="{C431D1B3-0112-44DF-B4C3-510047747B7A}" type="pres">
      <dgm:prSet presAssocID="{56839E68-87CF-4F7A-9714-8DBF74CBE950}" presName="sibTrans" presStyleCnt="0"/>
      <dgm:spPr/>
    </dgm:pt>
    <dgm:pt modelId="{FCD03D09-A89F-48FC-85F7-9F1B2F040FBE}" type="pres">
      <dgm:prSet presAssocID="{A44F915E-2A7F-458D-BB34-944E7E658AF0}" presName="node" presStyleLbl="node1" presStyleIdx="6" presStyleCnt="7">
        <dgm:presLayoutVars>
          <dgm:bulletEnabled val="1"/>
        </dgm:presLayoutVars>
      </dgm:prSet>
      <dgm:spPr/>
    </dgm:pt>
  </dgm:ptLst>
  <dgm:cxnLst>
    <dgm:cxn modelId="{D27BBB1F-DC20-47E3-88A9-125733BEAFA5}" type="presOf" srcId="{AF96D1C4-4D21-49F3-B29A-40863131C5FF}" destId="{52B60B42-6B21-48B6-82A2-3C9BF43D9B76}" srcOrd="0" destOrd="0" presId="urn:microsoft.com/office/officeart/2005/8/layout/default"/>
    <dgm:cxn modelId="{9486BB23-39C9-49C5-894C-5DCCE3492FAA}" srcId="{59AAC560-D187-42E0-8BA9-BA018BAE18CA}" destId="{A44F915E-2A7F-458D-BB34-944E7E658AF0}" srcOrd="6" destOrd="0" parTransId="{CACAE58E-4907-498B-898F-3249D290116D}" sibTransId="{1B4EABB7-CE25-4B82-8A4F-747CA96311AB}"/>
    <dgm:cxn modelId="{C18F662A-BAAD-40FD-A227-71D824FA516D}" srcId="{59AAC560-D187-42E0-8BA9-BA018BAE18CA}" destId="{C9C8D70E-8A66-4AFA-8FE7-B4F6A15AD422}" srcOrd="0" destOrd="0" parTransId="{91F2763F-BD1F-40C4-AF3E-3D6396BA2537}" sibTransId="{A5648170-27E2-47E0-9631-3687FFBEA0E0}"/>
    <dgm:cxn modelId="{E8A38644-3C6B-4B72-9C0B-47EC171F1918}" srcId="{59AAC560-D187-42E0-8BA9-BA018BAE18CA}" destId="{EB637710-03A9-455D-B486-4FD6ACBC9B09}" srcOrd="2" destOrd="0" parTransId="{5EFD4BA6-2D0F-4DB4-8F4C-FA503ED763C7}" sibTransId="{EF693194-2E1D-48BB-A655-62B87667DBD5}"/>
    <dgm:cxn modelId="{7297CB53-361A-4BE8-A30B-5B70740B654E}" type="presOf" srcId="{91772BE2-C545-46A2-A4B4-39BBD1C5161B}" destId="{643592FC-0CE3-456A-88B4-412E694F7035}" srcOrd="0" destOrd="0" presId="urn:microsoft.com/office/officeart/2005/8/layout/default"/>
    <dgm:cxn modelId="{E8371059-AB7C-42CD-A6F3-C23508361EA6}" srcId="{59AAC560-D187-42E0-8BA9-BA018BAE18CA}" destId="{9849A022-2328-4C96-9870-32CB774F700F}" srcOrd="3" destOrd="0" parTransId="{89DC8A54-DB92-4EF4-8D45-DAE8C4155B64}" sibTransId="{01546B2B-3961-4175-97BB-C749D932C14A}"/>
    <dgm:cxn modelId="{8D19C779-5C40-41E5-A8AF-70269C6E1D5D}" type="presOf" srcId="{EB637710-03A9-455D-B486-4FD6ACBC9B09}" destId="{0CC688F8-1FBB-45F2-8FF3-B320114F6B05}" srcOrd="0" destOrd="0" presId="urn:microsoft.com/office/officeart/2005/8/layout/default"/>
    <dgm:cxn modelId="{C20D5783-A14F-45C3-9AB7-796F37460203}" srcId="{59AAC560-D187-42E0-8BA9-BA018BAE18CA}" destId="{AF96D1C4-4D21-49F3-B29A-40863131C5FF}" srcOrd="5" destOrd="0" parTransId="{C1C63720-112F-44D4-A603-F8F15F7A4A7A}" sibTransId="{56839E68-87CF-4F7A-9714-8DBF74CBE950}"/>
    <dgm:cxn modelId="{86D51096-CF82-4BC7-BFC6-EF65D88103BA}" type="presOf" srcId="{59AAC560-D187-42E0-8BA9-BA018BAE18CA}" destId="{F84AA1E5-AAED-4AA5-BE8D-1B245D38F066}" srcOrd="0" destOrd="0" presId="urn:microsoft.com/office/officeart/2005/8/layout/default"/>
    <dgm:cxn modelId="{6B9D1198-794D-46F5-80D5-CDC63B410B3A}" type="presOf" srcId="{9849A022-2328-4C96-9870-32CB774F700F}" destId="{2E93E314-A065-4BD2-AB76-3000B7221147}" srcOrd="0" destOrd="0" presId="urn:microsoft.com/office/officeart/2005/8/layout/default"/>
    <dgm:cxn modelId="{220C03A0-8162-4A7C-88B7-D1897CE443D3}" type="presOf" srcId="{A44F915E-2A7F-458D-BB34-944E7E658AF0}" destId="{FCD03D09-A89F-48FC-85F7-9F1B2F040FBE}" srcOrd="0" destOrd="0" presId="urn:microsoft.com/office/officeart/2005/8/layout/default"/>
    <dgm:cxn modelId="{2A592AA9-F156-4027-A24D-137221526C9F}" type="presOf" srcId="{C9C8D70E-8A66-4AFA-8FE7-B4F6A15AD422}" destId="{4923960E-8D62-4FF3-B405-237F8FF8D64E}" srcOrd="0" destOrd="0" presId="urn:microsoft.com/office/officeart/2005/8/layout/default"/>
    <dgm:cxn modelId="{4279ACD6-7B9D-42F6-BC00-86C0B6361032}" srcId="{59AAC560-D187-42E0-8BA9-BA018BAE18CA}" destId="{91772BE2-C545-46A2-A4B4-39BBD1C5161B}" srcOrd="4" destOrd="0" parTransId="{9D2E9F4D-6082-4F7D-B111-B1AF5047D866}" sibTransId="{D16FE641-FC60-456C-9660-4564D131A9E9}"/>
    <dgm:cxn modelId="{846B59FA-5D2B-48E0-AEB9-FE31DB67A344}" type="presOf" srcId="{E3AAF4F1-4B17-4EC1-9E8D-DFB0C966E3B3}" destId="{70D3F7FD-FAF6-42A2-AC29-2BCF7BBF74DC}" srcOrd="0" destOrd="0" presId="urn:microsoft.com/office/officeart/2005/8/layout/default"/>
    <dgm:cxn modelId="{A7398BFA-211F-4BF6-B167-8A34F73E835E}" srcId="{59AAC560-D187-42E0-8BA9-BA018BAE18CA}" destId="{E3AAF4F1-4B17-4EC1-9E8D-DFB0C966E3B3}" srcOrd="1" destOrd="0" parTransId="{21DD3835-6813-4A3D-A54B-6A5CA37B3D33}" sibTransId="{31560F2C-73AC-4AAC-857E-60EFA7D41581}"/>
    <dgm:cxn modelId="{D9068F12-1403-4B93-82A6-401ED0ABFFDF}" type="presParOf" srcId="{F84AA1E5-AAED-4AA5-BE8D-1B245D38F066}" destId="{4923960E-8D62-4FF3-B405-237F8FF8D64E}" srcOrd="0" destOrd="0" presId="urn:microsoft.com/office/officeart/2005/8/layout/default"/>
    <dgm:cxn modelId="{044C6C05-161F-44F3-8D69-A8461F0AC583}" type="presParOf" srcId="{F84AA1E5-AAED-4AA5-BE8D-1B245D38F066}" destId="{C8C986A9-B186-45B2-A20A-7E015559CFFD}" srcOrd="1" destOrd="0" presId="urn:microsoft.com/office/officeart/2005/8/layout/default"/>
    <dgm:cxn modelId="{89DEABED-36DE-4BC9-A849-E46287C90DF9}" type="presParOf" srcId="{F84AA1E5-AAED-4AA5-BE8D-1B245D38F066}" destId="{70D3F7FD-FAF6-42A2-AC29-2BCF7BBF74DC}" srcOrd="2" destOrd="0" presId="urn:microsoft.com/office/officeart/2005/8/layout/default"/>
    <dgm:cxn modelId="{D34D0C56-A460-4AA9-B109-73E216226201}" type="presParOf" srcId="{F84AA1E5-AAED-4AA5-BE8D-1B245D38F066}" destId="{9EAD42CF-095D-4F80-8620-C96F8E2CD5D0}" srcOrd="3" destOrd="0" presId="urn:microsoft.com/office/officeart/2005/8/layout/default"/>
    <dgm:cxn modelId="{8FEBD5A2-FC96-4372-9C24-44DAF2B2754D}" type="presParOf" srcId="{F84AA1E5-AAED-4AA5-BE8D-1B245D38F066}" destId="{0CC688F8-1FBB-45F2-8FF3-B320114F6B05}" srcOrd="4" destOrd="0" presId="urn:microsoft.com/office/officeart/2005/8/layout/default"/>
    <dgm:cxn modelId="{AAFC2ED7-0CF4-41D8-9CCA-1507AAA0978D}" type="presParOf" srcId="{F84AA1E5-AAED-4AA5-BE8D-1B245D38F066}" destId="{52C9255E-559D-4C4B-8D80-B06D09AAEEBF}" srcOrd="5" destOrd="0" presId="urn:microsoft.com/office/officeart/2005/8/layout/default"/>
    <dgm:cxn modelId="{DC573DE1-4E47-4530-ADD5-47199622F09E}" type="presParOf" srcId="{F84AA1E5-AAED-4AA5-BE8D-1B245D38F066}" destId="{2E93E314-A065-4BD2-AB76-3000B7221147}" srcOrd="6" destOrd="0" presId="urn:microsoft.com/office/officeart/2005/8/layout/default"/>
    <dgm:cxn modelId="{FFD5829A-1015-41E6-9A73-66D1477ADBA0}" type="presParOf" srcId="{F84AA1E5-AAED-4AA5-BE8D-1B245D38F066}" destId="{133B3693-72BF-442E-8542-0075FA329383}" srcOrd="7" destOrd="0" presId="urn:microsoft.com/office/officeart/2005/8/layout/default"/>
    <dgm:cxn modelId="{8D3CA161-C259-47F7-B75F-611DA18D6AF4}" type="presParOf" srcId="{F84AA1E5-AAED-4AA5-BE8D-1B245D38F066}" destId="{643592FC-0CE3-456A-88B4-412E694F7035}" srcOrd="8" destOrd="0" presId="urn:microsoft.com/office/officeart/2005/8/layout/default"/>
    <dgm:cxn modelId="{AF24EA97-D7C3-4084-9BE4-69CDD476E073}" type="presParOf" srcId="{F84AA1E5-AAED-4AA5-BE8D-1B245D38F066}" destId="{9EFA90B3-C026-420D-8BF5-0B01964436CE}" srcOrd="9" destOrd="0" presId="urn:microsoft.com/office/officeart/2005/8/layout/default"/>
    <dgm:cxn modelId="{447FAB9E-1917-4EDB-8137-BA5D9A3B1094}" type="presParOf" srcId="{F84AA1E5-AAED-4AA5-BE8D-1B245D38F066}" destId="{52B60B42-6B21-48B6-82A2-3C9BF43D9B76}" srcOrd="10" destOrd="0" presId="urn:microsoft.com/office/officeart/2005/8/layout/default"/>
    <dgm:cxn modelId="{3BB75F38-4B1C-483E-B4B5-B0A4AC9E2BAF}" type="presParOf" srcId="{F84AA1E5-AAED-4AA5-BE8D-1B245D38F066}" destId="{C431D1B3-0112-44DF-B4C3-510047747B7A}" srcOrd="11" destOrd="0" presId="urn:microsoft.com/office/officeart/2005/8/layout/default"/>
    <dgm:cxn modelId="{2B5BA16E-5E1E-4C43-AC38-78EC3649930E}" type="presParOf" srcId="{F84AA1E5-AAED-4AA5-BE8D-1B245D38F066}" destId="{FCD03D09-A89F-48FC-85F7-9F1B2F040FB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9AAC560-D187-42E0-8BA9-BA018BAE18CA}" type="doc">
      <dgm:prSet loTypeId="urn:microsoft.com/office/officeart/2005/8/layout/default" loCatId="list" qsTypeId="urn:microsoft.com/office/officeart/2005/8/quickstyle/simple1" qsCatId="simple" csTypeId="urn:microsoft.com/office/officeart/2005/8/colors/colorful3" csCatId="colorful" phldr="1"/>
      <dgm:spPr/>
      <dgm:t>
        <a:bodyPr/>
        <a:lstStyle/>
        <a:p>
          <a:endParaRPr lang="en-US"/>
        </a:p>
      </dgm:t>
    </dgm:pt>
    <dgm:pt modelId="{C9C8D70E-8A66-4AFA-8FE7-B4F6A15AD422}">
      <dgm:prSet phldrT="[Text]"/>
      <dgm:spPr/>
      <dgm:t>
        <a:bodyPr/>
        <a:lstStyle/>
        <a:p>
          <a:r>
            <a:rPr lang="en-US"/>
            <a:t>System software</a:t>
          </a:r>
        </a:p>
      </dgm:t>
    </dgm:pt>
    <dgm:pt modelId="{91F2763F-BD1F-40C4-AF3E-3D6396BA2537}" type="parTrans" cxnId="{C18F662A-BAAD-40FD-A227-71D824FA516D}">
      <dgm:prSet/>
      <dgm:spPr/>
      <dgm:t>
        <a:bodyPr/>
        <a:lstStyle/>
        <a:p>
          <a:endParaRPr lang="en-US"/>
        </a:p>
      </dgm:t>
    </dgm:pt>
    <dgm:pt modelId="{A5648170-27E2-47E0-9631-3687FFBEA0E0}" type="sibTrans" cxnId="{C18F662A-BAAD-40FD-A227-71D824FA516D}">
      <dgm:prSet/>
      <dgm:spPr/>
      <dgm:t>
        <a:bodyPr/>
        <a:lstStyle/>
        <a:p>
          <a:endParaRPr lang="en-US"/>
        </a:p>
      </dgm:t>
    </dgm:pt>
    <dgm:pt modelId="{E3AAF4F1-4B17-4EC1-9E8D-DFB0C966E3B3}">
      <dgm:prSet/>
      <dgm:spPr/>
      <dgm:t>
        <a:bodyPr/>
        <a:lstStyle/>
        <a:p>
          <a:r>
            <a:rPr lang="en-US"/>
            <a:t>Application software</a:t>
          </a:r>
          <a:endParaRPr lang="en-US" dirty="0"/>
        </a:p>
      </dgm:t>
    </dgm:pt>
    <dgm:pt modelId="{21DD3835-6813-4A3D-A54B-6A5CA37B3D33}" type="parTrans" cxnId="{A7398BFA-211F-4BF6-B167-8A34F73E835E}">
      <dgm:prSet/>
      <dgm:spPr/>
      <dgm:t>
        <a:bodyPr/>
        <a:lstStyle/>
        <a:p>
          <a:endParaRPr lang="en-US"/>
        </a:p>
      </dgm:t>
    </dgm:pt>
    <dgm:pt modelId="{31560F2C-73AC-4AAC-857E-60EFA7D41581}" type="sibTrans" cxnId="{A7398BFA-211F-4BF6-B167-8A34F73E835E}">
      <dgm:prSet/>
      <dgm:spPr/>
      <dgm:t>
        <a:bodyPr/>
        <a:lstStyle/>
        <a:p>
          <a:endParaRPr lang="en-US"/>
        </a:p>
      </dgm:t>
    </dgm:pt>
    <dgm:pt modelId="{EB637710-03A9-455D-B486-4FD6ACBC9B09}">
      <dgm:prSet/>
      <dgm:spPr/>
      <dgm:t>
        <a:bodyPr/>
        <a:lstStyle/>
        <a:p>
          <a:r>
            <a:rPr lang="en-US"/>
            <a:t>Engineering/scientific software</a:t>
          </a:r>
          <a:endParaRPr lang="en-US" dirty="0"/>
        </a:p>
      </dgm:t>
    </dgm:pt>
    <dgm:pt modelId="{5EFD4BA6-2D0F-4DB4-8F4C-FA503ED763C7}" type="parTrans" cxnId="{E8A38644-3C6B-4B72-9C0B-47EC171F1918}">
      <dgm:prSet/>
      <dgm:spPr/>
      <dgm:t>
        <a:bodyPr/>
        <a:lstStyle/>
        <a:p>
          <a:endParaRPr lang="en-US"/>
        </a:p>
      </dgm:t>
    </dgm:pt>
    <dgm:pt modelId="{EF693194-2E1D-48BB-A655-62B87667DBD5}" type="sibTrans" cxnId="{E8A38644-3C6B-4B72-9C0B-47EC171F1918}">
      <dgm:prSet/>
      <dgm:spPr/>
      <dgm:t>
        <a:bodyPr/>
        <a:lstStyle/>
        <a:p>
          <a:endParaRPr lang="en-US"/>
        </a:p>
      </dgm:t>
    </dgm:pt>
    <dgm:pt modelId="{9849A022-2328-4C96-9870-32CB774F700F}">
      <dgm:prSet/>
      <dgm:spPr/>
      <dgm:t>
        <a:bodyPr/>
        <a:lstStyle/>
        <a:p>
          <a:r>
            <a:rPr lang="en-US"/>
            <a:t>Embedded software</a:t>
          </a:r>
          <a:endParaRPr lang="en-US" dirty="0"/>
        </a:p>
      </dgm:t>
    </dgm:pt>
    <dgm:pt modelId="{89DC8A54-DB92-4EF4-8D45-DAE8C4155B64}" type="parTrans" cxnId="{E8371059-AB7C-42CD-A6F3-C23508361EA6}">
      <dgm:prSet/>
      <dgm:spPr/>
      <dgm:t>
        <a:bodyPr/>
        <a:lstStyle/>
        <a:p>
          <a:endParaRPr lang="en-US"/>
        </a:p>
      </dgm:t>
    </dgm:pt>
    <dgm:pt modelId="{01546B2B-3961-4175-97BB-C749D932C14A}" type="sibTrans" cxnId="{E8371059-AB7C-42CD-A6F3-C23508361EA6}">
      <dgm:prSet/>
      <dgm:spPr/>
      <dgm:t>
        <a:bodyPr/>
        <a:lstStyle/>
        <a:p>
          <a:endParaRPr lang="en-US"/>
        </a:p>
      </dgm:t>
    </dgm:pt>
    <dgm:pt modelId="{91772BE2-C545-46A2-A4B4-39BBD1C5161B}">
      <dgm:prSet/>
      <dgm:spPr/>
      <dgm:t>
        <a:bodyPr/>
        <a:lstStyle/>
        <a:p>
          <a:r>
            <a:rPr lang="en-US"/>
            <a:t>Product line software</a:t>
          </a:r>
          <a:endParaRPr lang="en-US" dirty="0"/>
        </a:p>
      </dgm:t>
    </dgm:pt>
    <dgm:pt modelId="{9D2E9F4D-6082-4F7D-B111-B1AF5047D866}" type="parTrans" cxnId="{4279ACD6-7B9D-42F6-BC00-86C0B6361032}">
      <dgm:prSet/>
      <dgm:spPr/>
      <dgm:t>
        <a:bodyPr/>
        <a:lstStyle/>
        <a:p>
          <a:endParaRPr lang="en-US"/>
        </a:p>
      </dgm:t>
    </dgm:pt>
    <dgm:pt modelId="{D16FE641-FC60-456C-9660-4564D131A9E9}" type="sibTrans" cxnId="{4279ACD6-7B9D-42F6-BC00-86C0B6361032}">
      <dgm:prSet/>
      <dgm:spPr/>
      <dgm:t>
        <a:bodyPr/>
        <a:lstStyle/>
        <a:p>
          <a:endParaRPr lang="en-US"/>
        </a:p>
      </dgm:t>
    </dgm:pt>
    <dgm:pt modelId="{AF96D1C4-4D21-49F3-B29A-40863131C5FF}">
      <dgm:prSet/>
      <dgm:spPr/>
      <dgm:t>
        <a:bodyPr/>
        <a:lstStyle/>
        <a:p>
          <a:r>
            <a:rPr lang="en-US"/>
            <a:t>Web/mobile applications</a:t>
          </a:r>
          <a:endParaRPr lang="en-US" dirty="0"/>
        </a:p>
      </dgm:t>
    </dgm:pt>
    <dgm:pt modelId="{C1C63720-112F-44D4-A603-F8F15F7A4A7A}" type="parTrans" cxnId="{C20D5783-A14F-45C3-9AB7-796F37460203}">
      <dgm:prSet/>
      <dgm:spPr/>
      <dgm:t>
        <a:bodyPr/>
        <a:lstStyle/>
        <a:p>
          <a:endParaRPr lang="en-US"/>
        </a:p>
      </dgm:t>
    </dgm:pt>
    <dgm:pt modelId="{56839E68-87CF-4F7A-9714-8DBF74CBE950}" type="sibTrans" cxnId="{C20D5783-A14F-45C3-9AB7-796F37460203}">
      <dgm:prSet/>
      <dgm:spPr/>
      <dgm:t>
        <a:bodyPr/>
        <a:lstStyle/>
        <a:p>
          <a:endParaRPr lang="en-US"/>
        </a:p>
      </dgm:t>
    </dgm:pt>
    <dgm:pt modelId="{A44F915E-2A7F-458D-BB34-944E7E658AF0}">
      <dgm:prSet/>
      <dgm:spPr/>
      <dgm:t>
        <a:bodyPr/>
        <a:lstStyle/>
        <a:p>
          <a:r>
            <a:rPr lang="en-US"/>
            <a:t>Artificial intelligence software </a:t>
          </a:r>
          <a:endParaRPr lang="en-US" dirty="0"/>
        </a:p>
      </dgm:t>
    </dgm:pt>
    <dgm:pt modelId="{CACAE58E-4907-498B-898F-3249D290116D}" type="parTrans" cxnId="{9486BB23-39C9-49C5-894C-5DCCE3492FAA}">
      <dgm:prSet/>
      <dgm:spPr/>
      <dgm:t>
        <a:bodyPr/>
        <a:lstStyle/>
        <a:p>
          <a:endParaRPr lang="en-US"/>
        </a:p>
      </dgm:t>
    </dgm:pt>
    <dgm:pt modelId="{1B4EABB7-CE25-4B82-8A4F-747CA96311AB}" type="sibTrans" cxnId="{9486BB23-39C9-49C5-894C-5DCCE3492FAA}">
      <dgm:prSet/>
      <dgm:spPr/>
      <dgm:t>
        <a:bodyPr/>
        <a:lstStyle/>
        <a:p>
          <a:endParaRPr lang="en-US"/>
        </a:p>
      </dgm:t>
    </dgm:pt>
    <dgm:pt modelId="{F84AA1E5-AAED-4AA5-BE8D-1B245D38F066}" type="pres">
      <dgm:prSet presAssocID="{59AAC560-D187-42E0-8BA9-BA018BAE18CA}" presName="diagram" presStyleCnt="0">
        <dgm:presLayoutVars>
          <dgm:dir/>
          <dgm:resizeHandles val="exact"/>
        </dgm:presLayoutVars>
      </dgm:prSet>
      <dgm:spPr/>
    </dgm:pt>
    <dgm:pt modelId="{4923960E-8D62-4FF3-B405-237F8FF8D64E}" type="pres">
      <dgm:prSet presAssocID="{C9C8D70E-8A66-4AFA-8FE7-B4F6A15AD422}" presName="node" presStyleLbl="node1" presStyleIdx="0" presStyleCnt="7">
        <dgm:presLayoutVars>
          <dgm:bulletEnabled val="1"/>
        </dgm:presLayoutVars>
      </dgm:prSet>
      <dgm:spPr/>
    </dgm:pt>
    <dgm:pt modelId="{C8C986A9-B186-45B2-A20A-7E015559CFFD}" type="pres">
      <dgm:prSet presAssocID="{A5648170-27E2-47E0-9631-3687FFBEA0E0}" presName="sibTrans" presStyleCnt="0"/>
      <dgm:spPr/>
    </dgm:pt>
    <dgm:pt modelId="{70D3F7FD-FAF6-42A2-AC29-2BCF7BBF74DC}" type="pres">
      <dgm:prSet presAssocID="{E3AAF4F1-4B17-4EC1-9E8D-DFB0C966E3B3}" presName="node" presStyleLbl="node1" presStyleIdx="1" presStyleCnt="7">
        <dgm:presLayoutVars>
          <dgm:bulletEnabled val="1"/>
        </dgm:presLayoutVars>
      </dgm:prSet>
      <dgm:spPr/>
    </dgm:pt>
    <dgm:pt modelId="{9EAD42CF-095D-4F80-8620-C96F8E2CD5D0}" type="pres">
      <dgm:prSet presAssocID="{31560F2C-73AC-4AAC-857E-60EFA7D41581}" presName="sibTrans" presStyleCnt="0"/>
      <dgm:spPr/>
    </dgm:pt>
    <dgm:pt modelId="{0CC688F8-1FBB-45F2-8FF3-B320114F6B05}" type="pres">
      <dgm:prSet presAssocID="{EB637710-03A9-455D-B486-4FD6ACBC9B09}" presName="node" presStyleLbl="node1" presStyleIdx="2" presStyleCnt="7">
        <dgm:presLayoutVars>
          <dgm:bulletEnabled val="1"/>
        </dgm:presLayoutVars>
      </dgm:prSet>
      <dgm:spPr/>
    </dgm:pt>
    <dgm:pt modelId="{52C9255E-559D-4C4B-8D80-B06D09AAEEBF}" type="pres">
      <dgm:prSet presAssocID="{EF693194-2E1D-48BB-A655-62B87667DBD5}" presName="sibTrans" presStyleCnt="0"/>
      <dgm:spPr/>
    </dgm:pt>
    <dgm:pt modelId="{2E93E314-A065-4BD2-AB76-3000B7221147}" type="pres">
      <dgm:prSet presAssocID="{9849A022-2328-4C96-9870-32CB774F700F}" presName="node" presStyleLbl="node1" presStyleIdx="3" presStyleCnt="7">
        <dgm:presLayoutVars>
          <dgm:bulletEnabled val="1"/>
        </dgm:presLayoutVars>
      </dgm:prSet>
      <dgm:spPr/>
    </dgm:pt>
    <dgm:pt modelId="{133B3693-72BF-442E-8542-0075FA329383}" type="pres">
      <dgm:prSet presAssocID="{01546B2B-3961-4175-97BB-C749D932C14A}" presName="sibTrans" presStyleCnt="0"/>
      <dgm:spPr/>
    </dgm:pt>
    <dgm:pt modelId="{643592FC-0CE3-456A-88B4-412E694F7035}" type="pres">
      <dgm:prSet presAssocID="{91772BE2-C545-46A2-A4B4-39BBD1C5161B}" presName="node" presStyleLbl="node1" presStyleIdx="4" presStyleCnt="7">
        <dgm:presLayoutVars>
          <dgm:bulletEnabled val="1"/>
        </dgm:presLayoutVars>
      </dgm:prSet>
      <dgm:spPr/>
    </dgm:pt>
    <dgm:pt modelId="{9EFA90B3-C026-420D-8BF5-0B01964436CE}" type="pres">
      <dgm:prSet presAssocID="{D16FE641-FC60-456C-9660-4564D131A9E9}" presName="sibTrans" presStyleCnt="0"/>
      <dgm:spPr/>
    </dgm:pt>
    <dgm:pt modelId="{52B60B42-6B21-48B6-82A2-3C9BF43D9B76}" type="pres">
      <dgm:prSet presAssocID="{AF96D1C4-4D21-49F3-B29A-40863131C5FF}" presName="node" presStyleLbl="node1" presStyleIdx="5" presStyleCnt="7">
        <dgm:presLayoutVars>
          <dgm:bulletEnabled val="1"/>
        </dgm:presLayoutVars>
      </dgm:prSet>
      <dgm:spPr/>
    </dgm:pt>
    <dgm:pt modelId="{C431D1B3-0112-44DF-B4C3-510047747B7A}" type="pres">
      <dgm:prSet presAssocID="{56839E68-87CF-4F7A-9714-8DBF74CBE950}" presName="sibTrans" presStyleCnt="0"/>
      <dgm:spPr/>
    </dgm:pt>
    <dgm:pt modelId="{FCD03D09-A89F-48FC-85F7-9F1B2F040FBE}" type="pres">
      <dgm:prSet presAssocID="{A44F915E-2A7F-458D-BB34-944E7E658AF0}" presName="node" presStyleLbl="node1" presStyleIdx="6" presStyleCnt="7">
        <dgm:presLayoutVars>
          <dgm:bulletEnabled val="1"/>
        </dgm:presLayoutVars>
      </dgm:prSet>
      <dgm:spPr/>
    </dgm:pt>
  </dgm:ptLst>
  <dgm:cxnLst>
    <dgm:cxn modelId="{D27BBB1F-DC20-47E3-88A9-125733BEAFA5}" type="presOf" srcId="{AF96D1C4-4D21-49F3-B29A-40863131C5FF}" destId="{52B60B42-6B21-48B6-82A2-3C9BF43D9B76}" srcOrd="0" destOrd="0" presId="urn:microsoft.com/office/officeart/2005/8/layout/default"/>
    <dgm:cxn modelId="{9486BB23-39C9-49C5-894C-5DCCE3492FAA}" srcId="{59AAC560-D187-42E0-8BA9-BA018BAE18CA}" destId="{A44F915E-2A7F-458D-BB34-944E7E658AF0}" srcOrd="6" destOrd="0" parTransId="{CACAE58E-4907-498B-898F-3249D290116D}" sibTransId="{1B4EABB7-CE25-4B82-8A4F-747CA96311AB}"/>
    <dgm:cxn modelId="{C18F662A-BAAD-40FD-A227-71D824FA516D}" srcId="{59AAC560-D187-42E0-8BA9-BA018BAE18CA}" destId="{C9C8D70E-8A66-4AFA-8FE7-B4F6A15AD422}" srcOrd="0" destOrd="0" parTransId="{91F2763F-BD1F-40C4-AF3E-3D6396BA2537}" sibTransId="{A5648170-27E2-47E0-9631-3687FFBEA0E0}"/>
    <dgm:cxn modelId="{E8A38644-3C6B-4B72-9C0B-47EC171F1918}" srcId="{59AAC560-D187-42E0-8BA9-BA018BAE18CA}" destId="{EB637710-03A9-455D-B486-4FD6ACBC9B09}" srcOrd="2" destOrd="0" parTransId="{5EFD4BA6-2D0F-4DB4-8F4C-FA503ED763C7}" sibTransId="{EF693194-2E1D-48BB-A655-62B87667DBD5}"/>
    <dgm:cxn modelId="{7297CB53-361A-4BE8-A30B-5B70740B654E}" type="presOf" srcId="{91772BE2-C545-46A2-A4B4-39BBD1C5161B}" destId="{643592FC-0CE3-456A-88B4-412E694F7035}" srcOrd="0" destOrd="0" presId="urn:microsoft.com/office/officeart/2005/8/layout/default"/>
    <dgm:cxn modelId="{E8371059-AB7C-42CD-A6F3-C23508361EA6}" srcId="{59AAC560-D187-42E0-8BA9-BA018BAE18CA}" destId="{9849A022-2328-4C96-9870-32CB774F700F}" srcOrd="3" destOrd="0" parTransId="{89DC8A54-DB92-4EF4-8D45-DAE8C4155B64}" sibTransId="{01546B2B-3961-4175-97BB-C749D932C14A}"/>
    <dgm:cxn modelId="{8D19C779-5C40-41E5-A8AF-70269C6E1D5D}" type="presOf" srcId="{EB637710-03A9-455D-B486-4FD6ACBC9B09}" destId="{0CC688F8-1FBB-45F2-8FF3-B320114F6B05}" srcOrd="0" destOrd="0" presId="urn:microsoft.com/office/officeart/2005/8/layout/default"/>
    <dgm:cxn modelId="{C20D5783-A14F-45C3-9AB7-796F37460203}" srcId="{59AAC560-D187-42E0-8BA9-BA018BAE18CA}" destId="{AF96D1C4-4D21-49F3-B29A-40863131C5FF}" srcOrd="5" destOrd="0" parTransId="{C1C63720-112F-44D4-A603-F8F15F7A4A7A}" sibTransId="{56839E68-87CF-4F7A-9714-8DBF74CBE950}"/>
    <dgm:cxn modelId="{86D51096-CF82-4BC7-BFC6-EF65D88103BA}" type="presOf" srcId="{59AAC560-D187-42E0-8BA9-BA018BAE18CA}" destId="{F84AA1E5-AAED-4AA5-BE8D-1B245D38F066}" srcOrd="0" destOrd="0" presId="urn:microsoft.com/office/officeart/2005/8/layout/default"/>
    <dgm:cxn modelId="{6B9D1198-794D-46F5-80D5-CDC63B410B3A}" type="presOf" srcId="{9849A022-2328-4C96-9870-32CB774F700F}" destId="{2E93E314-A065-4BD2-AB76-3000B7221147}" srcOrd="0" destOrd="0" presId="urn:microsoft.com/office/officeart/2005/8/layout/default"/>
    <dgm:cxn modelId="{220C03A0-8162-4A7C-88B7-D1897CE443D3}" type="presOf" srcId="{A44F915E-2A7F-458D-BB34-944E7E658AF0}" destId="{FCD03D09-A89F-48FC-85F7-9F1B2F040FBE}" srcOrd="0" destOrd="0" presId="urn:microsoft.com/office/officeart/2005/8/layout/default"/>
    <dgm:cxn modelId="{2A592AA9-F156-4027-A24D-137221526C9F}" type="presOf" srcId="{C9C8D70E-8A66-4AFA-8FE7-B4F6A15AD422}" destId="{4923960E-8D62-4FF3-B405-237F8FF8D64E}" srcOrd="0" destOrd="0" presId="urn:microsoft.com/office/officeart/2005/8/layout/default"/>
    <dgm:cxn modelId="{4279ACD6-7B9D-42F6-BC00-86C0B6361032}" srcId="{59AAC560-D187-42E0-8BA9-BA018BAE18CA}" destId="{91772BE2-C545-46A2-A4B4-39BBD1C5161B}" srcOrd="4" destOrd="0" parTransId="{9D2E9F4D-6082-4F7D-B111-B1AF5047D866}" sibTransId="{D16FE641-FC60-456C-9660-4564D131A9E9}"/>
    <dgm:cxn modelId="{846B59FA-5D2B-48E0-AEB9-FE31DB67A344}" type="presOf" srcId="{E3AAF4F1-4B17-4EC1-9E8D-DFB0C966E3B3}" destId="{70D3F7FD-FAF6-42A2-AC29-2BCF7BBF74DC}" srcOrd="0" destOrd="0" presId="urn:microsoft.com/office/officeart/2005/8/layout/default"/>
    <dgm:cxn modelId="{A7398BFA-211F-4BF6-B167-8A34F73E835E}" srcId="{59AAC560-D187-42E0-8BA9-BA018BAE18CA}" destId="{E3AAF4F1-4B17-4EC1-9E8D-DFB0C966E3B3}" srcOrd="1" destOrd="0" parTransId="{21DD3835-6813-4A3D-A54B-6A5CA37B3D33}" sibTransId="{31560F2C-73AC-4AAC-857E-60EFA7D41581}"/>
    <dgm:cxn modelId="{D9068F12-1403-4B93-82A6-401ED0ABFFDF}" type="presParOf" srcId="{F84AA1E5-AAED-4AA5-BE8D-1B245D38F066}" destId="{4923960E-8D62-4FF3-B405-237F8FF8D64E}" srcOrd="0" destOrd="0" presId="urn:microsoft.com/office/officeart/2005/8/layout/default"/>
    <dgm:cxn modelId="{044C6C05-161F-44F3-8D69-A8461F0AC583}" type="presParOf" srcId="{F84AA1E5-AAED-4AA5-BE8D-1B245D38F066}" destId="{C8C986A9-B186-45B2-A20A-7E015559CFFD}" srcOrd="1" destOrd="0" presId="urn:microsoft.com/office/officeart/2005/8/layout/default"/>
    <dgm:cxn modelId="{89DEABED-36DE-4BC9-A849-E46287C90DF9}" type="presParOf" srcId="{F84AA1E5-AAED-4AA5-BE8D-1B245D38F066}" destId="{70D3F7FD-FAF6-42A2-AC29-2BCF7BBF74DC}" srcOrd="2" destOrd="0" presId="urn:microsoft.com/office/officeart/2005/8/layout/default"/>
    <dgm:cxn modelId="{D34D0C56-A460-4AA9-B109-73E216226201}" type="presParOf" srcId="{F84AA1E5-AAED-4AA5-BE8D-1B245D38F066}" destId="{9EAD42CF-095D-4F80-8620-C96F8E2CD5D0}" srcOrd="3" destOrd="0" presId="urn:microsoft.com/office/officeart/2005/8/layout/default"/>
    <dgm:cxn modelId="{8FEBD5A2-FC96-4372-9C24-44DAF2B2754D}" type="presParOf" srcId="{F84AA1E5-AAED-4AA5-BE8D-1B245D38F066}" destId="{0CC688F8-1FBB-45F2-8FF3-B320114F6B05}" srcOrd="4" destOrd="0" presId="urn:microsoft.com/office/officeart/2005/8/layout/default"/>
    <dgm:cxn modelId="{AAFC2ED7-0CF4-41D8-9CCA-1507AAA0978D}" type="presParOf" srcId="{F84AA1E5-AAED-4AA5-BE8D-1B245D38F066}" destId="{52C9255E-559D-4C4B-8D80-B06D09AAEEBF}" srcOrd="5" destOrd="0" presId="urn:microsoft.com/office/officeart/2005/8/layout/default"/>
    <dgm:cxn modelId="{DC573DE1-4E47-4530-ADD5-47199622F09E}" type="presParOf" srcId="{F84AA1E5-AAED-4AA5-BE8D-1B245D38F066}" destId="{2E93E314-A065-4BD2-AB76-3000B7221147}" srcOrd="6" destOrd="0" presId="urn:microsoft.com/office/officeart/2005/8/layout/default"/>
    <dgm:cxn modelId="{FFD5829A-1015-41E6-9A73-66D1477ADBA0}" type="presParOf" srcId="{F84AA1E5-AAED-4AA5-BE8D-1B245D38F066}" destId="{133B3693-72BF-442E-8542-0075FA329383}" srcOrd="7" destOrd="0" presId="urn:microsoft.com/office/officeart/2005/8/layout/default"/>
    <dgm:cxn modelId="{8D3CA161-C259-47F7-B75F-611DA18D6AF4}" type="presParOf" srcId="{F84AA1E5-AAED-4AA5-BE8D-1B245D38F066}" destId="{643592FC-0CE3-456A-88B4-412E694F7035}" srcOrd="8" destOrd="0" presId="urn:microsoft.com/office/officeart/2005/8/layout/default"/>
    <dgm:cxn modelId="{AF24EA97-D7C3-4084-9BE4-69CDD476E073}" type="presParOf" srcId="{F84AA1E5-AAED-4AA5-BE8D-1B245D38F066}" destId="{9EFA90B3-C026-420D-8BF5-0B01964436CE}" srcOrd="9" destOrd="0" presId="urn:microsoft.com/office/officeart/2005/8/layout/default"/>
    <dgm:cxn modelId="{447FAB9E-1917-4EDB-8137-BA5D9A3B1094}" type="presParOf" srcId="{F84AA1E5-AAED-4AA5-BE8D-1B245D38F066}" destId="{52B60B42-6B21-48B6-82A2-3C9BF43D9B76}" srcOrd="10" destOrd="0" presId="urn:microsoft.com/office/officeart/2005/8/layout/default"/>
    <dgm:cxn modelId="{3BB75F38-4B1C-483E-B4B5-B0A4AC9E2BAF}" type="presParOf" srcId="{F84AA1E5-AAED-4AA5-BE8D-1B245D38F066}" destId="{C431D1B3-0112-44DF-B4C3-510047747B7A}" srcOrd="11" destOrd="0" presId="urn:microsoft.com/office/officeart/2005/8/layout/default"/>
    <dgm:cxn modelId="{2B5BA16E-5E1E-4C43-AC38-78EC3649930E}" type="presParOf" srcId="{F84AA1E5-AAED-4AA5-BE8D-1B245D38F066}" destId="{FCD03D09-A89F-48FC-85F7-9F1B2F040FBE}"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C5F61B91-0CBA-4B2B-811C-7249CDE8F250}">
      <dgm:prSet phldrT="[Text]"/>
      <dgm:spPr/>
      <dgm:t>
        <a:bodyPr/>
        <a:lstStyle/>
        <a:p>
          <a:r>
            <a:rPr lang="en-US" b="1" dirty="0"/>
            <a:t>System Software:</a:t>
          </a:r>
        </a:p>
      </dgm:t>
    </dgm:pt>
    <dgm:pt modelId="{0B526D5C-874B-42BF-BE02-02579BD96556}" type="parTrans" cxnId="{1F4EE433-630D-475E-8911-AB6901DB17B1}">
      <dgm:prSet/>
      <dgm:spPr/>
      <dgm:t>
        <a:bodyPr/>
        <a:lstStyle/>
        <a:p>
          <a:endParaRPr lang="en-US"/>
        </a:p>
      </dgm:t>
    </dgm:pt>
    <dgm:pt modelId="{6621F3D6-ECA7-46FE-806E-F55607E367F9}" type="sibTrans" cxnId="{1F4EE433-630D-475E-8911-AB6901DB17B1}">
      <dgm:prSet/>
      <dgm:spPr/>
      <dgm:t>
        <a:bodyPr/>
        <a:lstStyle/>
        <a:p>
          <a:endParaRPr lang="en-US"/>
        </a:p>
      </dgm:t>
    </dgm:pt>
    <dgm:pt modelId="{05E03417-143F-4A8D-AB1C-572E70102008}">
      <dgm:prSet/>
      <dgm:spPr/>
      <dgm:t>
        <a:bodyPr/>
        <a:lstStyle/>
        <a:p>
          <a:r>
            <a:rPr lang="en-US" dirty="0"/>
            <a:t>System software is a collection of programs written to service other programs.</a:t>
          </a:r>
        </a:p>
      </dgm:t>
    </dgm:pt>
    <dgm:pt modelId="{C8D88A24-634A-4EB8-9A1C-8A5C27E5702A}" type="parTrans" cxnId="{458AFF33-086D-4637-A62D-DE212901CFE9}">
      <dgm:prSet/>
      <dgm:spPr/>
      <dgm:t>
        <a:bodyPr/>
        <a:lstStyle/>
        <a:p>
          <a:endParaRPr lang="en-US"/>
        </a:p>
      </dgm:t>
    </dgm:pt>
    <dgm:pt modelId="{7BEA6DD3-C056-45ED-AF81-A4354ADF04EA}" type="sibTrans" cxnId="{458AFF33-086D-4637-A62D-DE212901CFE9}">
      <dgm:prSet/>
      <dgm:spPr/>
      <dgm:t>
        <a:bodyPr/>
        <a:lstStyle/>
        <a:p>
          <a:endParaRPr lang="en-US"/>
        </a:p>
      </dgm:t>
    </dgm:pt>
    <dgm:pt modelId="{D9EA635B-2215-474D-B0DF-46EE280FF2C2}">
      <dgm:prSet/>
      <dgm:spPr/>
      <dgm:t>
        <a:bodyPr/>
        <a:lstStyle/>
        <a:p>
          <a:r>
            <a:rPr lang="en-US" dirty="0"/>
            <a:t>It is characterized by heavy interaction with computer hardware; heavy usage by multiple users; concurrent operation that requires scheduling, resource sharing, and sophisticated process management; complex data structures; and multiple external interfaces.</a:t>
          </a:r>
        </a:p>
      </dgm:t>
    </dgm:pt>
    <dgm:pt modelId="{734F1DC1-0CD4-4FC1-9F02-7088E42ECF4D}" type="parTrans" cxnId="{0D2E5335-6C3F-4757-9DE7-CE210B9E25C4}">
      <dgm:prSet/>
      <dgm:spPr/>
      <dgm:t>
        <a:bodyPr/>
        <a:lstStyle/>
        <a:p>
          <a:endParaRPr lang="en-US"/>
        </a:p>
      </dgm:t>
    </dgm:pt>
    <dgm:pt modelId="{1C1CCC81-ADA6-4709-B124-0EF862DC9A0C}" type="sibTrans" cxnId="{0D2E5335-6C3F-4757-9DE7-CE210B9E25C4}">
      <dgm:prSet/>
      <dgm:spPr/>
      <dgm:t>
        <a:bodyPr/>
        <a:lstStyle/>
        <a:p>
          <a:endParaRPr lang="en-US"/>
        </a:p>
      </dgm:t>
    </dgm:pt>
    <dgm:pt modelId="{53E946BA-FA42-4689-B51E-3BC420A3FCD1}">
      <dgm:prSet/>
      <dgm:spPr/>
      <dgm:t>
        <a:bodyPr/>
        <a:lstStyle/>
        <a:p>
          <a:r>
            <a:rPr lang="en-US" b="1" dirty="0"/>
            <a:t>Application Software :</a:t>
          </a:r>
        </a:p>
      </dgm:t>
    </dgm:pt>
    <dgm:pt modelId="{17A4D6D3-6A4E-44B6-BACC-3A93AA3E4FF6}" type="parTrans" cxnId="{0A86E97D-1087-47D2-BED0-F3F80CABA303}">
      <dgm:prSet/>
      <dgm:spPr/>
      <dgm:t>
        <a:bodyPr/>
        <a:lstStyle/>
        <a:p>
          <a:endParaRPr lang="en-US"/>
        </a:p>
      </dgm:t>
    </dgm:pt>
    <dgm:pt modelId="{37F47D2D-3809-45F8-AA3D-C3D2CD7ED8C4}" type="sibTrans" cxnId="{0A86E97D-1087-47D2-BED0-F3F80CABA303}">
      <dgm:prSet/>
      <dgm:spPr/>
      <dgm:t>
        <a:bodyPr/>
        <a:lstStyle/>
        <a:p>
          <a:endParaRPr lang="en-US"/>
        </a:p>
      </dgm:t>
    </dgm:pt>
    <dgm:pt modelId="{9483F5E4-24DF-4B9B-A977-6AE553FA24FE}">
      <dgm:prSet/>
      <dgm:spPr/>
      <dgm:t>
        <a:bodyPr/>
        <a:lstStyle/>
        <a:p>
          <a:r>
            <a:rPr lang="en-US" dirty="0"/>
            <a:t>Application software consists of standalone programs that solve a specific business need. </a:t>
          </a:r>
        </a:p>
      </dgm:t>
    </dgm:pt>
    <dgm:pt modelId="{55782C99-C350-4EAB-9874-5BF7F1E2FF8E}" type="parTrans" cxnId="{EE16353F-64FA-4F5B-B1DC-6911B4137197}">
      <dgm:prSet/>
      <dgm:spPr/>
      <dgm:t>
        <a:bodyPr/>
        <a:lstStyle/>
        <a:p>
          <a:endParaRPr lang="en-US"/>
        </a:p>
      </dgm:t>
    </dgm:pt>
    <dgm:pt modelId="{E8ACFF79-D92A-4BE0-B379-04BE298A5FB2}" type="sibTrans" cxnId="{EE16353F-64FA-4F5B-B1DC-6911B4137197}">
      <dgm:prSet/>
      <dgm:spPr/>
      <dgm:t>
        <a:bodyPr/>
        <a:lstStyle/>
        <a:p>
          <a:endParaRPr lang="en-US"/>
        </a:p>
      </dgm:t>
    </dgm:pt>
    <dgm:pt modelId="{148C859D-94AE-4113-A726-DA6577D412B7}">
      <dgm:prSet/>
      <dgm:spPr/>
      <dgm:t>
        <a:bodyPr/>
        <a:lstStyle/>
        <a:p>
          <a:r>
            <a:rPr lang="en-US" dirty="0"/>
            <a:t>Application software is used to control the business function </a:t>
          </a:r>
          <a:r>
            <a:rPr lang="en-US"/>
            <a:t>in real-time</a:t>
          </a:r>
          <a:endParaRPr lang="en-US" dirty="0"/>
        </a:p>
      </dgm:t>
    </dgm:pt>
    <dgm:pt modelId="{93BE5655-00DC-4722-8A1E-1738219270BC}" type="parTrans" cxnId="{A0C527ED-90DF-4739-825B-8091147ECD0D}">
      <dgm:prSet/>
      <dgm:spPr/>
      <dgm:t>
        <a:bodyPr/>
        <a:lstStyle/>
        <a:p>
          <a:endParaRPr lang="en-US"/>
        </a:p>
      </dgm:t>
    </dgm:pt>
    <dgm:pt modelId="{DC972F47-9A89-49B9-9427-8E97CEF90D10}" type="sibTrans" cxnId="{A0C527ED-90DF-4739-825B-8091147ECD0D}">
      <dgm:prSet/>
      <dgm:spPr/>
      <dgm:t>
        <a:bodyPr/>
        <a:lstStyle/>
        <a:p>
          <a:endParaRPr lang="en-US"/>
        </a:p>
      </dgm:t>
    </dgm:pt>
    <dgm:pt modelId="{6DF56A2F-B7ED-4897-8F8A-899FE1F3D73F}">
      <dgm:prSet/>
      <dgm:spPr/>
      <dgm:t>
        <a:bodyPr/>
        <a:lstStyle/>
        <a:p>
          <a:r>
            <a:rPr lang="en-US" b="1"/>
            <a:t>Ex</a:t>
          </a:r>
          <a:r>
            <a:rPr lang="en-US"/>
            <a:t>. Compilers, operating system, drivers etc.</a:t>
          </a:r>
          <a:endParaRPr lang="en-US" dirty="0"/>
        </a:p>
      </dgm:t>
    </dgm:pt>
    <dgm:pt modelId="{E4D8EC5E-02E2-4C55-9A08-2CB535C1712E}" type="parTrans" cxnId="{F1C84443-5359-42D1-96E7-D28CD17F5939}">
      <dgm:prSet/>
      <dgm:spPr/>
      <dgm:t>
        <a:bodyPr/>
        <a:lstStyle/>
        <a:p>
          <a:endParaRPr lang="en-US"/>
        </a:p>
      </dgm:t>
    </dgm:pt>
    <dgm:pt modelId="{131E257D-131A-4E33-B6D2-7EDA936075BF}" type="sibTrans" cxnId="{F1C84443-5359-42D1-96E7-D28CD17F5939}">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pt>
    <dgm:pt modelId="{3891500D-CCF3-42ED-96C9-DC8170CE20C8}" type="pres">
      <dgm:prSet presAssocID="{C5F61B91-0CBA-4B2B-811C-7249CDE8F250}" presName="parentLin" presStyleCnt="0"/>
      <dgm:spPr/>
    </dgm:pt>
    <dgm:pt modelId="{28763944-D6F3-4F47-A782-4BF7617E193A}" type="pres">
      <dgm:prSet presAssocID="{C5F61B91-0CBA-4B2B-811C-7249CDE8F250}" presName="parentLeftMargin" presStyleLbl="node1" presStyleIdx="0" presStyleCnt="2"/>
      <dgm:spPr/>
    </dgm:pt>
    <dgm:pt modelId="{6841EB8E-58E1-4D3A-9CC8-BBA21D641A93}" type="pres">
      <dgm:prSet presAssocID="{C5F61B91-0CBA-4B2B-811C-7249CDE8F250}" presName="parentText" presStyleLbl="node1" presStyleIdx="0" presStyleCnt="2">
        <dgm:presLayoutVars>
          <dgm:chMax val="0"/>
          <dgm:bulletEnabled val="1"/>
        </dgm:presLayoutVars>
      </dgm:prSet>
      <dgm:spPr/>
    </dgm:pt>
    <dgm:pt modelId="{B7A029DE-920B-4EC1-A35E-05CCA940707A}" type="pres">
      <dgm:prSet presAssocID="{C5F61B91-0CBA-4B2B-811C-7249CDE8F250}" presName="negativeSpace" presStyleCnt="0"/>
      <dgm:spPr/>
    </dgm:pt>
    <dgm:pt modelId="{7BEBB1C6-82D8-4565-9E9D-FE52F3AA4C2B}" type="pres">
      <dgm:prSet presAssocID="{C5F61B91-0CBA-4B2B-811C-7249CDE8F250}" presName="childText" presStyleLbl="conFgAcc1" presStyleIdx="0" presStyleCnt="2">
        <dgm:presLayoutVars>
          <dgm:bulletEnabled val="1"/>
        </dgm:presLayoutVars>
      </dgm:prSet>
      <dgm:spPr/>
    </dgm:pt>
    <dgm:pt modelId="{7FCA8F87-8A6E-4954-B10E-D6E5E15A441A}" type="pres">
      <dgm:prSet presAssocID="{6621F3D6-ECA7-46FE-806E-F55607E367F9}" presName="spaceBetweenRectangles" presStyleCnt="0"/>
      <dgm:spPr/>
    </dgm:pt>
    <dgm:pt modelId="{EB28DF16-49EF-4714-AF48-03FD7289C163}" type="pres">
      <dgm:prSet presAssocID="{53E946BA-FA42-4689-B51E-3BC420A3FCD1}" presName="parentLin" presStyleCnt="0"/>
      <dgm:spPr/>
    </dgm:pt>
    <dgm:pt modelId="{A80D2B46-6896-4668-B045-368548673EC1}" type="pres">
      <dgm:prSet presAssocID="{53E946BA-FA42-4689-B51E-3BC420A3FCD1}" presName="parentLeftMargin" presStyleLbl="node1" presStyleIdx="0" presStyleCnt="2"/>
      <dgm:spPr/>
    </dgm:pt>
    <dgm:pt modelId="{2B2F1B6C-3C3A-4164-AE1D-C081FA58B914}" type="pres">
      <dgm:prSet presAssocID="{53E946BA-FA42-4689-B51E-3BC420A3FCD1}" presName="parentText" presStyleLbl="node1" presStyleIdx="1" presStyleCnt="2">
        <dgm:presLayoutVars>
          <dgm:chMax val="0"/>
          <dgm:bulletEnabled val="1"/>
        </dgm:presLayoutVars>
      </dgm:prSet>
      <dgm:spPr/>
    </dgm:pt>
    <dgm:pt modelId="{62224328-24F0-4884-A117-26CAECB10116}" type="pres">
      <dgm:prSet presAssocID="{53E946BA-FA42-4689-B51E-3BC420A3FCD1}" presName="negativeSpace" presStyleCnt="0"/>
      <dgm:spPr/>
    </dgm:pt>
    <dgm:pt modelId="{E87A4D9C-5367-41FC-B445-A1B51E28E9D7}" type="pres">
      <dgm:prSet presAssocID="{53E946BA-FA42-4689-B51E-3BC420A3FCD1}" presName="childText" presStyleLbl="conFgAcc1" presStyleIdx="1" presStyleCnt="2">
        <dgm:presLayoutVars>
          <dgm:bulletEnabled val="1"/>
        </dgm:presLayoutVars>
      </dgm:prSet>
      <dgm:spPr/>
    </dgm:pt>
  </dgm:ptLst>
  <dgm:cxnLst>
    <dgm:cxn modelId="{41588503-7694-46F3-AFE9-1CF82F341FC6}" type="presOf" srcId="{6DF56A2F-B7ED-4897-8F8A-899FE1F3D73F}" destId="{7BEBB1C6-82D8-4565-9E9D-FE52F3AA4C2B}" srcOrd="0" destOrd="2" presId="urn:microsoft.com/office/officeart/2005/8/layout/list1"/>
    <dgm:cxn modelId="{6325DE07-1C54-4F76-B660-2B1B17241FDB}" type="presOf" srcId="{AB6B6EF3-4FF6-41F1-9E6F-1B42B0A9615B}" destId="{C64E4A24-6CF3-44D1-95FE-A14B6477F183}" srcOrd="0" destOrd="0" presId="urn:microsoft.com/office/officeart/2005/8/layout/list1"/>
    <dgm:cxn modelId="{E5E98F16-8C1E-423E-8699-D31A1FD03E32}" type="presOf" srcId="{C5F61B91-0CBA-4B2B-811C-7249CDE8F250}" destId="{28763944-D6F3-4F47-A782-4BF7617E193A}" srcOrd="0" destOrd="0" presId="urn:microsoft.com/office/officeart/2005/8/layout/list1"/>
    <dgm:cxn modelId="{1F4EE433-630D-475E-8911-AB6901DB17B1}" srcId="{AB6B6EF3-4FF6-41F1-9E6F-1B42B0A9615B}" destId="{C5F61B91-0CBA-4B2B-811C-7249CDE8F250}" srcOrd="0" destOrd="0" parTransId="{0B526D5C-874B-42BF-BE02-02579BD96556}" sibTransId="{6621F3D6-ECA7-46FE-806E-F55607E367F9}"/>
    <dgm:cxn modelId="{458AFF33-086D-4637-A62D-DE212901CFE9}" srcId="{C5F61B91-0CBA-4B2B-811C-7249CDE8F250}" destId="{05E03417-143F-4A8D-AB1C-572E70102008}" srcOrd="0" destOrd="0" parTransId="{C8D88A24-634A-4EB8-9A1C-8A5C27E5702A}" sibTransId="{7BEA6DD3-C056-45ED-AF81-A4354ADF04EA}"/>
    <dgm:cxn modelId="{0D2E5335-6C3F-4757-9DE7-CE210B9E25C4}" srcId="{C5F61B91-0CBA-4B2B-811C-7249CDE8F250}" destId="{D9EA635B-2215-474D-B0DF-46EE280FF2C2}" srcOrd="1" destOrd="0" parTransId="{734F1DC1-0CD4-4FC1-9F02-7088E42ECF4D}" sibTransId="{1C1CCC81-ADA6-4709-B124-0EF862DC9A0C}"/>
    <dgm:cxn modelId="{1A4F3A3E-5A3C-4A29-B4FC-D9FDC767D044}" type="presOf" srcId="{148C859D-94AE-4113-A726-DA6577D412B7}" destId="{E87A4D9C-5367-41FC-B445-A1B51E28E9D7}" srcOrd="0" destOrd="1" presId="urn:microsoft.com/office/officeart/2005/8/layout/list1"/>
    <dgm:cxn modelId="{EE16353F-64FA-4F5B-B1DC-6911B4137197}" srcId="{53E946BA-FA42-4689-B51E-3BC420A3FCD1}" destId="{9483F5E4-24DF-4B9B-A977-6AE553FA24FE}" srcOrd="0" destOrd="0" parTransId="{55782C99-C350-4EAB-9874-5BF7F1E2FF8E}" sibTransId="{E8ACFF79-D92A-4BE0-B379-04BE298A5FB2}"/>
    <dgm:cxn modelId="{48D86540-B331-484B-ADC8-B9ECD6A18235}" type="presOf" srcId="{C5F61B91-0CBA-4B2B-811C-7249CDE8F250}" destId="{6841EB8E-58E1-4D3A-9CC8-BBA21D641A93}" srcOrd="1" destOrd="0" presId="urn:microsoft.com/office/officeart/2005/8/layout/list1"/>
    <dgm:cxn modelId="{F1C84443-5359-42D1-96E7-D28CD17F5939}" srcId="{C5F61B91-0CBA-4B2B-811C-7249CDE8F250}" destId="{6DF56A2F-B7ED-4897-8F8A-899FE1F3D73F}" srcOrd="2" destOrd="0" parTransId="{E4D8EC5E-02E2-4C55-9A08-2CB535C1712E}" sibTransId="{131E257D-131A-4E33-B6D2-7EDA936075BF}"/>
    <dgm:cxn modelId="{F1C4874C-A0C3-4139-8E6E-C8E943212E0F}" type="presOf" srcId="{53E946BA-FA42-4689-B51E-3BC420A3FCD1}" destId="{2B2F1B6C-3C3A-4164-AE1D-C081FA58B914}" srcOrd="1" destOrd="0" presId="urn:microsoft.com/office/officeart/2005/8/layout/list1"/>
    <dgm:cxn modelId="{0A86E97D-1087-47D2-BED0-F3F80CABA303}" srcId="{AB6B6EF3-4FF6-41F1-9E6F-1B42B0A9615B}" destId="{53E946BA-FA42-4689-B51E-3BC420A3FCD1}" srcOrd="1" destOrd="0" parTransId="{17A4D6D3-6A4E-44B6-BACC-3A93AA3E4FF6}" sibTransId="{37F47D2D-3809-45F8-AA3D-C3D2CD7ED8C4}"/>
    <dgm:cxn modelId="{E1D811A1-9DC6-46BD-9945-C14E784F5CB7}" type="presOf" srcId="{53E946BA-FA42-4689-B51E-3BC420A3FCD1}" destId="{A80D2B46-6896-4668-B045-368548673EC1}" srcOrd="0" destOrd="0" presId="urn:microsoft.com/office/officeart/2005/8/layout/list1"/>
    <dgm:cxn modelId="{515061AE-B1DA-4B9D-9268-2007D43629EF}" type="presOf" srcId="{05E03417-143F-4A8D-AB1C-572E70102008}" destId="{7BEBB1C6-82D8-4565-9E9D-FE52F3AA4C2B}" srcOrd="0" destOrd="0" presId="urn:microsoft.com/office/officeart/2005/8/layout/list1"/>
    <dgm:cxn modelId="{C99BD7E5-D4E9-4EB0-BE0F-47633F9BF753}" type="presOf" srcId="{9483F5E4-24DF-4B9B-A977-6AE553FA24FE}" destId="{E87A4D9C-5367-41FC-B445-A1B51E28E9D7}" srcOrd="0" destOrd="0" presId="urn:microsoft.com/office/officeart/2005/8/layout/list1"/>
    <dgm:cxn modelId="{D8D791EA-2FAE-4759-AEAA-77A48C004E09}" type="presOf" srcId="{D9EA635B-2215-474D-B0DF-46EE280FF2C2}" destId="{7BEBB1C6-82D8-4565-9E9D-FE52F3AA4C2B}" srcOrd="0" destOrd="1" presId="urn:microsoft.com/office/officeart/2005/8/layout/list1"/>
    <dgm:cxn modelId="{A0C527ED-90DF-4739-825B-8091147ECD0D}" srcId="{53E946BA-FA42-4689-B51E-3BC420A3FCD1}" destId="{148C859D-94AE-4113-A726-DA6577D412B7}" srcOrd="1" destOrd="0" parTransId="{93BE5655-00DC-4722-8A1E-1738219270BC}" sibTransId="{DC972F47-9A89-49B9-9427-8E97CEF90D10}"/>
    <dgm:cxn modelId="{4F10F6D4-219E-491C-97C6-91C9B024B558}" type="presParOf" srcId="{C64E4A24-6CF3-44D1-95FE-A14B6477F183}" destId="{3891500D-CCF3-42ED-96C9-DC8170CE20C8}" srcOrd="0" destOrd="0" presId="urn:microsoft.com/office/officeart/2005/8/layout/list1"/>
    <dgm:cxn modelId="{9E3039A0-A992-4E59-ABD6-6776DB473D86}" type="presParOf" srcId="{3891500D-CCF3-42ED-96C9-DC8170CE20C8}" destId="{28763944-D6F3-4F47-A782-4BF7617E193A}" srcOrd="0" destOrd="0" presId="urn:microsoft.com/office/officeart/2005/8/layout/list1"/>
    <dgm:cxn modelId="{5BE5BA0E-92FD-4818-9D4B-5665582097F2}" type="presParOf" srcId="{3891500D-CCF3-42ED-96C9-DC8170CE20C8}" destId="{6841EB8E-58E1-4D3A-9CC8-BBA21D641A93}" srcOrd="1" destOrd="0" presId="urn:microsoft.com/office/officeart/2005/8/layout/list1"/>
    <dgm:cxn modelId="{AC96BE93-E843-4BFF-8862-FA2C04E8A2EC}" type="presParOf" srcId="{C64E4A24-6CF3-44D1-95FE-A14B6477F183}" destId="{B7A029DE-920B-4EC1-A35E-05CCA940707A}" srcOrd="1" destOrd="0" presId="urn:microsoft.com/office/officeart/2005/8/layout/list1"/>
    <dgm:cxn modelId="{C5F36ADA-5110-4FE8-87D6-5C60FF139DD9}" type="presParOf" srcId="{C64E4A24-6CF3-44D1-95FE-A14B6477F183}" destId="{7BEBB1C6-82D8-4565-9E9D-FE52F3AA4C2B}" srcOrd="2" destOrd="0" presId="urn:microsoft.com/office/officeart/2005/8/layout/list1"/>
    <dgm:cxn modelId="{386BCB5F-BD9D-4266-97F1-DE002E05A1BB}" type="presParOf" srcId="{C64E4A24-6CF3-44D1-95FE-A14B6477F183}" destId="{7FCA8F87-8A6E-4954-B10E-D6E5E15A441A}" srcOrd="3" destOrd="0" presId="urn:microsoft.com/office/officeart/2005/8/layout/list1"/>
    <dgm:cxn modelId="{FA1F3DCC-3887-4380-AB1D-A89C58DF3124}" type="presParOf" srcId="{C64E4A24-6CF3-44D1-95FE-A14B6477F183}" destId="{EB28DF16-49EF-4714-AF48-03FD7289C163}" srcOrd="4" destOrd="0" presId="urn:microsoft.com/office/officeart/2005/8/layout/list1"/>
    <dgm:cxn modelId="{D001796B-573F-4AAE-AC92-603C5AD77A8D}" type="presParOf" srcId="{EB28DF16-49EF-4714-AF48-03FD7289C163}" destId="{A80D2B46-6896-4668-B045-368548673EC1}" srcOrd="0" destOrd="0" presId="urn:microsoft.com/office/officeart/2005/8/layout/list1"/>
    <dgm:cxn modelId="{4E721012-D156-4163-A544-AC85B8008E4C}" type="presParOf" srcId="{EB28DF16-49EF-4714-AF48-03FD7289C163}" destId="{2B2F1B6C-3C3A-4164-AE1D-C081FA58B914}" srcOrd="1" destOrd="0" presId="urn:microsoft.com/office/officeart/2005/8/layout/list1"/>
    <dgm:cxn modelId="{0656A994-7DBB-4129-82F3-2C910A1E7CB9}" type="presParOf" srcId="{C64E4A24-6CF3-44D1-95FE-A14B6477F183}" destId="{62224328-24F0-4884-A117-26CAECB10116}" srcOrd="5" destOrd="0" presId="urn:microsoft.com/office/officeart/2005/8/layout/list1"/>
    <dgm:cxn modelId="{D170F961-D6AE-4CC9-BD45-7DAFEDC85257}" type="presParOf" srcId="{C64E4A24-6CF3-44D1-95FE-A14B6477F183}" destId="{E87A4D9C-5367-41FC-B445-A1B51E28E9D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D0F12A10-9343-4789-B819-20864462DAEB}">
      <dgm:prSet/>
      <dgm:spPr/>
      <dgm:t>
        <a:bodyPr/>
        <a:lstStyle/>
        <a:p>
          <a:r>
            <a:rPr lang="en-US" b="1" dirty="0"/>
            <a:t>Engineering /Scientific software:</a:t>
          </a:r>
        </a:p>
      </dgm:t>
    </dgm:pt>
    <dgm:pt modelId="{0E028F3F-9286-448F-81C7-14EBFC365940}" type="parTrans" cxnId="{166B1201-9B28-4497-9F23-592B7D718C24}">
      <dgm:prSet/>
      <dgm:spPr/>
      <dgm:t>
        <a:bodyPr/>
        <a:lstStyle/>
        <a:p>
          <a:endParaRPr lang="en-US"/>
        </a:p>
      </dgm:t>
    </dgm:pt>
    <dgm:pt modelId="{27850C19-FA5C-4130-B0DB-EEADDD6D76A0}" type="sibTrans" cxnId="{166B1201-9B28-4497-9F23-592B7D718C24}">
      <dgm:prSet/>
      <dgm:spPr/>
      <dgm:t>
        <a:bodyPr/>
        <a:lstStyle/>
        <a:p>
          <a:endParaRPr lang="en-US"/>
        </a:p>
      </dgm:t>
    </dgm:pt>
    <dgm:pt modelId="{78130C14-1318-40F3-A4B5-95ECF7692EEC}">
      <dgm:prSet/>
      <dgm:spPr/>
      <dgm:t>
        <a:bodyPr/>
        <a:lstStyle/>
        <a:p>
          <a:r>
            <a:rPr lang="en-US" dirty="0"/>
            <a:t>Characterized by "number crunching" algorithms. Applications range from astronomy to volcano logy, from automotive stress analysis to space shuttle orbital dynamics, and from molecular biology to automated manufacturing. </a:t>
          </a:r>
          <a:r>
            <a:rPr lang="en-US" b="1" dirty="0"/>
            <a:t>Ex</a:t>
          </a:r>
          <a:r>
            <a:rPr lang="en-US" dirty="0"/>
            <a:t>. Computer Aided Design (CAD), system stimulation etc.</a:t>
          </a:r>
        </a:p>
      </dgm:t>
    </dgm:pt>
    <dgm:pt modelId="{54C15656-533C-480D-9D4E-F0E2413D6AAF}" type="parTrans" cxnId="{EDEA45AC-7BDD-447F-A46B-CAE506917BAE}">
      <dgm:prSet/>
      <dgm:spPr/>
      <dgm:t>
        <a:bodyPr/>
        <a:lstStyle/>
        <a:p>
          <a:endParaRPr lang="en-US"/>
        </a:p>
      </dgm:t>
    </dgm:pt>
    <dgm:pt modelId="{98A3A929-F362-4EC3-AD4D-30086AEA60D9}" type="sibTrans" cxnId="{EDEA45AC-7BDD-447F-A46B-CAE506917BAE}">
      <dgm:prSet/>
      <dgm:spPr/>
      <dgm:t>
        <a:bodyPr/>
        <a:lstStyle/>
        <a:p>
          <a:endParaRPr lang="en-US"/>
        </a:p>
      </dgm:t>
    </dgm:pt>
    <dgm:pt modelId="{0FAE8B62-424F-41FD-AA06-6F107F3BA6EE}">
      <dgm:prSet phldrT="[Text]"/>
      <dgm:spPr/>
      <dgm:t>
        <a:bodyPr/>
        <a:lstStyle/>
        <a:p>
          <a:r>
            <a:rPr lang="en-US" b="1"/>
            <a:t>Embedded Software:</a:t>
          </a:r>
          <a:endParaRPr lang="en-US" b="1" dirty="0"/>
        </a:p>
      </dgm:t>
    </dgm:pt>
    <dgm:pt modelId="{EE42D3A5-9670-4143-B0E6-6ECCA949F5E2}" type="parTrans" cxnId="{05642B86-0633-49D9-9664-DF5590A604ED}">
      <dgm:prSet/>
      <dgm:spPr/>
      <dgm:t>
        <a:bodyPr/>
        <a:lstStyle/>
        <a:p>
          <a:endParaRPr lang="en-US"/>
        </a:p>
      </dgm:t>
    </dgm:pt>
    <dgm:pt modelId="{B35BBC4D-CF63-437F-A502-08DF3D474999}" type="sibTrans" cxnId="{05642B86-0633-49D9-9664-DF5590A604ED}">
      <dgm:prSet/>
      <dgm:spPr/>
      <dgm:t>
        <a:bodyPr/>
        <a:lstStyle/>
        <a:p>
          <a:endParaRPr lang="en-US"/>
        </a:p>
      </dgm:t>
    </dgm:pt>
    <dgm:pt modelId="{05AA7D45-5CAD-4803-A970-97B892949DF1}">
      <dgm:prSet/>
      <dgm:spPr/>
      <dgm:t>
        <a:bodyPr/>
        <a:lstStyle/>
        <a:p>
          <a:r>
            <a:rPr lang="en-US" dirty="0"/>
            <a:t>It resides in read-only memory and is used to control products and systems. Embedded software  can perform limited and esoteric functions. </a:t>
          </a:r>
          <a:r>
            <a:rPr lang="en-US" b="1" dirty="0"/>
            <a:t>Ex</a:t>
          </a:r>
          <a:r>
            <a:rPr lang="en-US" dirty="0"/>
            <a:t>.  keypad control for a microwave oven.</a:t>
          </a:r>
        </a:p>
      </dgm:t>
    </dgm:pt>
    <dgm:pt modelId="{618DC786-4443-42CF-BA23-FB51021CDA68}" type="parTrans" cxnId="{F9A404C0-09D0-4381-98ED-A83E27F5F72F}">
      <dgm:prSet/>
      <dgm:spPr/>
      <dgm:t>
        <a:bodyPr/>
        <a:lstStyle/>
        <a:p>
          <a:endParaRPr lang="en-US"/>
        </a:p>
      </dgm:t>
    </dgm:pt>
    <dgm:pt modelId="{2CCC242E-00D7-40F2-BE3D-8025447D74C6}" type="sibTrans" cxnId="{F9A404C0-09D0-4381-98ED-A83E27F5F72F}">
      <dgm:prSet/>
      <dgm:spPr/>
      <dgm:t>
        <a:bodyPr/>
        <a:lstStyle/>
        <a:p>
          <a:endParaRPr lang="en-US"/>
        </a:p>
      </dgm:t>
    </dgm:pt>
    <dgm:pt modelId="{32FA2D29-6EBE-4088-B614-D0B950A82C81}">
      <dgm:prSet/>
      <dgm:spPr/>
      <dgm:t>
        <a:bodyPr/>
        <a:lstStyle/>
        <a:p>
          <a:r>
            <a:rPr lang="en-US" b="1" dirty="0"/>
            <a:t>Product line software:</a:t>
          </a:r>
        </a:p>
      </dgm:t>
    </dgm:pt>
    <dgm:pt modelId="{03244073-6CC1-481E-A97A-E726CF242130}" type="parTrans" cxnId="{3FDF5C04-0266-483B-9710-2FC7FEC93F63}">
      <dgm:prSet/>
      <dgm:spPr/>
      <dgm:t>
        <a:bodyPr/>
        <a:lstStyle/>
        <a:p>
          <a:endParaRPr lang="en-US"/>
        </a:p>
      </dgm:t>
    </dgm:pt>
    <dgm:pt modelId="{48117154-C94F-4691-8161-845A7716B5D9}" type="sibTrans" cxnId="{3FDF5C04-0266-483B-9710-2FC7FEC93F63}">
      <dgm:prSet/>
      <dgm:spPr/>
      <dgm:t>
        <a:bodyPr/>
        <a:lstStyle/>
        <a:p>
          <a:endParaRPr lang="en-US"/>
        </a:p>
      </dgm:t>
    </dgm:pt>
    <dgm:pt modelId="{DE81D581-BD8E-41CC-97A8-903C33843F3C}">
      <dgm:prSet/>
      <dgm:spPr/>
      <dgm:t>
        <a:bodyPr/>
        <a:lstStyle/>
        <a:p>
          <a:r>
            <a:rPr lang="en-US" dirty="0"/>
            <a:t>Designed to provide a specific capability for use by many different customers, product line software can focus on a limited and esoteric marketplace. </a:t>
          </a:r>
          <a:r>
            <a:rPr lang="en-US" b="1" dirty="0"/>
            <a:t>Ex.</a:t>
          </a:r>
          <a:r>
            <a:rPr lang="en-US" dirty="0"/>
            <a:t> Word processing, spreadsheet, CG, multimedia, etc.</a:t>
          </a:r>
        </a:p>
      </dgm:t>
    </dgm:pt>
    <dgm:pt modelId="{C7337CFB-F86D-4294-8B76-DB823197ED1F}" type="parTrans" cxnId="{A4175D29-8A30-4D6B-AF67-0D556F4EC5F4}">
      <dgm:prSet/>
      <dgm:spPr/>
      <dgm:t>
        <a:bodyPr/>
        <a:lstStyle/>
        <a:p>
          <a:endParaRPr lang="en-US"/>
        </a:p>
      </dgm:t>
    </dgm:pt>
    <dgm:pt modelId="{DDEFBF80-27DD-4AD9-9151-01026398C6CE}" type="sibTrans" cxnId="{A4175D29-8A30-4D6B-AF67-0D556F4EC5F4}">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pt>
    <dgm:pt modelId="{81A42B84-4A85-462D-A034-E2933750132C}" type="pres">
      <dgm:prSet presAssocID="{D0F12A10-9343-4789-B819-20864462DAEB}" presName="parentLin" presStyleCnt="0"/>
      <dgm:spPr/>
    </dgm:pt>
    <dgm:pt modelId="{596F0551-7FC8-46BE-93A9-E8D6E09A0ECA}" type="pres">
      <dgm:prSet presAssocID="{D0F12A10-9343-4789-B819-20864462DAEB}" presName="parentLeftMargin" presStyleLbl="node1" presStyleIdx="0" presStyleCnt="3"/>
      <dgm:spPr/>
    </dgm:pt>
    <dgm:pt modelId="{E4D6E51F-E23C-4096-A34F-AB5F39947F50}" type="pres">
      <dgm:prSet presAssocID="{D0F12A10-9343-4789-B819-20864462DAEB}" presName="parentText" presStyleLbl="node1" presStyleIdx="0" presStyleCnt="3">
        <dgm:presLayoutVars>
          <dgm:chMax val="0"/>
          <dgm:bulletEnabled val="1"/>
        </dgm:presLayoutVars>
      </dgm:prSet>
      <dgm:spPr/>
    </dgm:pt>
    <dgm:pt modelId="{C740BAD3-1FD9-466E-880E-10A737AAA3F9}" type="pres">
      <dgm:prSet presAssocID="{D0F12A10-9343-4789-B819-20864462DAEB}" presName="negativeSpace" presStyleCnt="0"/>
      <dgm:spPr/>
    </dgm:pt>
    <dgm:pt modelId="{1D8E99C6-D092-4907-AAC2-C3FE50E9BDB4}" type="pres">
      <dgm:prSet presAssocID="{D0F12A10-9343-4789-B819-20864462DAEB}" presName="childText" presStyleLbl="conFgAcc1" presStyleIdx="0" presStyleCnt="3">
        <dgm:presLayoutVars>
          <dgm:bulletEnabled val="1"/>
        </dgm:presLayoutVars>
      </dgm:prSet>
      <dgm:spPr/>
    </dgm:pt>
    <dgm:pt modelId="{65103040-DBCB-4AA4-B294-8DFC4A160368}" type="pres">
      <dgm:prSet presAssocID="{27850C19-FA5C-4130-B0DB-EEADDD6D76A0}" presName="spaceBetweenRectangles" presStyleCnt="0"/>
      <dgm:spPr/>
    </dgm:pt>
    <dgm:pt modelId="{F1A4E38C-DC48-4962-AEEE-71A085143BD2}" type="pres">
      <dgm:prSet presAssocID="{0FAE8B62-424F-41FD-AA06-6F107F3BA6EE}" presName="parentLin" presStyleCnt="0"/>
      <dgm:spPr/>
    </dgm:pt>
    <dgm:pt modelId="{EDC49700-7C7B-4634-BFCC-19AC35EC453E}" type="pres">
      <dgm:prSet presAssocID="{0FAE8B62-424F-41FD-AA06-6F107F3BA6EE}" presName="parentLeftMargin" presStyleLbl="node1" presStyleIdx="0" presStyleCnt="3"/>
      <dgm:spPr/>
    </dgm:pt>
    <dgm:pt modelId="{2F9FB93B-6ED3-454B-9A5A-BC40B67B553C}" type="pres">
      <dgm:prSet presAssocID="{0FAE8B62-424F-41FD-AA06-6F107F3BA6EE}" presName="parentText" presStyleLbl="node1" presStyleIdx="1" presStyleCnt="3">
        <dgm:presLayoutVars>
          <dgm:chMax val="0"/>
          <dgm:bulletEnabled val="1"/>
        </dgm:presLayoutVars>
      </dgm:prSet>
      <dgm:spPr/>
    </dgm:pt>
    <dgm:pt modelId="{CCD1D7AB-38B4-42E2-A248-A65C751673FD}" type="pres">
      <dgm:prSet presAssocID="{0FAE8B62-424F-41FD-AA06-6F107F3BA6EE}" presName="negativeSpace" presStyleCnt="0"/>
      <dgm:spPr/>
    </dgm:pt>
    <dgm:pt modelId="{143251A2-120D-42C5-8818-7412D144C859}" type="pres">
      <dgm:prSet presAssocID="{0FAE8B62-424F-41FD-AA06-6F107F3BA6EE}" presName="childText" presStyleLbl="conFgAcc1" presStyleIdx="1" presStyleCnt="3">
        <dgm:presLayoutVars>
          <dgm:bulletEnabled val="1"/>
        </dgm:presLayoutVars>
      </dgm:prSet>
      <dgm:spPr/>
    </dgm:pt>
    <dgm:pt modelId="{932F6FE8-CAD3-444C-89C8-FFBE192762A4}" type="pres">
      <dgm:prSet presAssocID="{B35BBC4D-CF63-437F-A502-08DF3D474999}" presName="spaceBetweenRectangles" presStyleCnt="0"/>
      <dgm:spPr/>
    </dgm:pt>
    <dgm:pt modelId="{2F3302EE-ECC1-4BCB-8199-AC695A4F6226}" type="pres">
      <dgm:prSet presAssocID="{32FA2D29-6EBE-4088-B614-D0B950A82C81}" presName="parentLin" presStyleCnt="0"/>
      <dgm:spPr/>
    </dgm:pt>
    <dgm:pt modelId="{476DB701-9CF5-4A93-AF8C-A24DA6BD1423}" type="pres">
      <dgm:prSet presAssocID="{32FA2D29-6EBE-4088-B614-D0B950A82C81}" presName="parentLeftMargin" presStyleLbl="node1" presStyleIdx="1" presStyleCnt="3"/>
      <dgm:spPr/>
    </dgm:pt>
    <dgm:pt modelId="{46580A33-4A1D-4B6A-BBE2-BDD9B7010583}" type="pres">
      <dgm:prSet presAssocID="{32FA2D29-6EBE-4088-B614-D0B950A82C81}" presName="parentText" presStyleLbl="node1" presStyleIdx="2" presStyleCnt="3">
        <dgm:presLayoutVars>
          <dgm:chMax val="0"/>
          <dgm:bulletEnabled val="1"/>
        </dgm:presLayoutVars>
      </dgm:prSet>
      <dgm:spPr/>
    </dgm:pt>
    <dgm:pt modelId="{7F617DE5-ABB6-4CB2-8889-AAE32E52E6AB}" type="pres">
      <dgm:prSet presAssocID="{32FA2D29-6EBE-4088-B614-D0B950A82C81}" presName="negativeSpace" presStyleCnt="0"/>
      <dgm:spPr/>
    </dgm:pt>
    <dgm:pt modelId="{0A1E9292-B915-48C5-8D6B-A574BDDB046B}" type="pres">
      <dgm:prSet presAssocID="{32FA2D29-6EBE-4088-B614-D0B950A82C81}" presName="childText" presStyleLbl="conFgAcc1" presStyleIdx="2" presStyleCnt="3">
        <dgm:presLayoutVars>
          <dgm:bulletEnabled val="1"/>
        </dgm:presLayoutVars>
      </dgm:prSet>
      <dgm:spPr/>
    </dgm:pt>
  </dgm:ptLst>
  <dgm:cxnLst>
    <dgm:cxn modelId="{166B1201-9B28-4497-9F23-592B7D718C24}" srcId="{AB6B6EF3-4FF6-41F1-9E6F-1B42B0A9615B}" destId="{D0F12A10-9343-4789-B819-20864462DAEB}" srcOrd="0" destOrd="0" parTransId="{0E028F3F-9286-448F-81C7-14EBFC365940}" sibTransId="{27850C19-FA5C-4130-B0DB-EEADDD6D76A0}"/>
    <dgm:cxn modelId="{3FDF5C04-0266-483B-9710-2FC7FEC93F63}" srcId="{AB6B6EF3-4FF6-41F1-9E6F-1B42B0A9615B}" destId="{32FA2D29-6EBE-4088-B614-D0B950A82C81}" srcOrd="2" destOrd="0" parTransId="{03244073-6CC1-481E-A97A-E726CF242130}" sibTransId="{48117154-C94F-4691-8161-845A7716B5D9}"/>
    <dgm:cxn modelId="{611A6A0D-158A-4994-9BA0-D3C8B6B92DD3}" type="presOf" srcId="{32FA2D29-6EBE-4088-B614-D0B950A82C81}" destId="{476DB701-9CF5-4A93-AF8C-A24DA6BD1423}" srcOrd="0" destOrd="0" presId="urn:microsoft.com/office/officeart/2005/8/layout/list1"/>
    <dgm:cxn modelId="{A4175D29-8A30-4D6B-AF67-0D556F4EC5F4}" srcId="{32FA2D29-6EBE-4088-B614-D0B950A82C81}" destId="{DE81D581-BD8E-41CC-97A8-903C33843F3C}" srcOrd="0" destOrd="0" parTransId="{C7337CFB-F86D-4294-8B76-DB823197ED1F}" sibTransId="{DDEFBF80-27DD-4AD9-9151-01026398C6CE}"/>
    <dgm:cxn modelId="{6B6E422A-7CC8-4E89-A2AE-045032332679}" type="presOf" srcId="{DE81D581-BD8E-41CC-97A8-903C33843F3C}" destId="{0A1E9292-B915-48C5-8D6B-A574BDDB046B}" srcOrd="0" destOrd="0" presId="urn:microsoft.com/office/officeart/2005/8/layout/list1"/>
    <dgm:cxn modelId="{E5D7A63C-BC46-4D99-A385-53E2BC94AB28}" type="presOf" srcId="{78130C14-1318-40F3-A4B5-95ECF7692EEC}" destId="{1D8E99C6-D092-4907-AAC2-C3FE50E9BDB4}" srcOrd="0" destOrd="0" presId="urn:microsoft.com/office/officeart/2005/8/layout/list1"/>
    <dgm:cxn modelId="{4045CD52-F4FE-4507-A0F0-EC1ACBF8EDD3}" type="presOf" srcId="{0FAE8B62-424F-41FD-AA06-6F107F3BA6EE}" destId="{2F9FB93B-6ED3-454B-9A5A-BC40B67B553C}" srcOrd="1" destOrd="0" presId="urn:microsoft.com/office/officeart/2005/8/layout/list1"/>
    <dgm:cxn modelId="{588C3155-7130-4983-B1CB-A918D9DA7586}" type="presOf" srcId="{D0F12A10-9343-4789-B819-20864462DAEB}" destId="{E4D6E51F-E23C-4096-A34F-AB5F39947F50}" srcOrd="1" destOrd="0" presId="urn:microsoft.com/office/officeart/2005/8/layout/list1"/>
    <dgm:cxn modelId="{4143B359-4354-4171-9637-0EC426277C0A}" type="presOf" srcId="{32FA2D29-6EBE-4088-B614-D0B950A82C81}" destId="{46580A33-4A1D-4B6A-BBE2-BDD9B7010583}" srcOrd="1" destOrd="0" presId="urn:microsoft.com/office/officeart/2005/8/layout/list1"/>
    <dgm:cxn modelId="{05642B86-0633-49D9-9664-DF5590A604ED}" srcId="{AB6B6EF3-4FF6-41F1-9E6F-1B42B0A9615B}" destId="{0FAE8B62-424F-41FD-AA06-6F107F3BA6EE}" srcOrd="1" destOrd="0" parTransId="{EE42D3A5-9670-4143-B0E6-6ECCA949F5E2}" sibTransId="{B35BBC4D-CF63-437F-A502-08DF3D474999}"/>
    <dgm:cxn modelId="{73EEFEA7-EF9C-408E-9A33-D48CAA066651}" type="presOf" srcId="{05AA7D45-5CAD-4803-A970-97B892949DF1}" destId="{143251A2-120D-42C5-8818-7412D144C859}" srcOrd="0" destOrd="0" presId="urn:microsoft.com/office/officeart/2005/8/layout/list1"/>
    <dgm:cxn modelId="{EDEA45AC-7BDD-447F-A46B-CAE506917BAE}" srcId="{D0F12A10-9343-4789-B819-20864462DAEB}" destId="{78130C14-1318-40F3-A4B5-95ECF7692EEC}" srcOrd="0" destOrd="0" parTransId="{54C15656-533C-480D-9D4E-F0E2413D6AAF}" sibTransId="{98A3A929-F362-4EC3-AD4D-30086AEA60D9}"/>
    <dgm:cxn modelId="{F9A404C0-09D0-4381-98ED-A83E27F5F72F}" srcId="{0FAE8B62-424F-41FD-AA06-6F107F3BA6EE}" destId="{05AA7D45-5CAD-4803-A970-97B892949DF1}" srcOrd="0" destOrd="0" parTransId="{618DC786-4443-42CF-BA23-FB51021CDA68}" sibTransId="{2CCC242E-00D7-40F2-BE3D-8025447D74C6}"/>
    <dgm:cxn modelId="{E66F33C9-528E-4A4F-87F2-174279B1B3C7}" type="presOf" srcId="{AB6B6EF3-4FF6-41F1-9E6F-1B42B0A9615B}" destId="{C64E4A24-6CF3-44D1-95FE-A14B6477F183}" srcOrd="0" destOrd="0" presId="urn:microsoft.com/office/officeart/2005/8/layout/list1"/>
    <dgm:cxn modelId="{71EFC0D2-5A55-411B-82E5-F7755E27846F}" type="presOf" srcId="{0FAE8B62-424F-41FD-AA06-6F107F3BA6EE}" destId="{EDC49700-7C7B-4634-BFCC-19AC35EC453E}" srcOrd="0" destOrd="0" presId="urn:microsoft.com/office/officeart/2005/8/layout/list1"/>
    <dgm:cxn modelId="{2BE9A7EF-F3D4-4BCD-980E-74DEB5C0C193}" type="presOf" srcId="{D0F12A10-9343-4789-B819-20864462DAEB}" destId="{596F0551-7FC8-46BE-93A9-E8D6E09A0ECA}" srcOrd="0" destOrd="0" presId="urn:microsoft.com/office/officeart/2005/8/layout/list1"/>
    <dgm:cxn modelId="{8CB6802B-ED31-4CA8-9956-90D9429C5BCA}" type="presParOf" srcId="{C64E4A24-6CF3-44D1-95FE-A14B6477F183}" destId="{81A42B84-4A85-462D-A034-E2933750132C}" srcOrd="0" destOrd="0" presId="urn:microsoft.com/office/officeart/2005/8/layout/list1"/>
    <dgm:cxn modelId="{50B8CBEF-9AD2-42DA-B47D-22B6EF5AE8F9}" type="presParOf" srcId="{81A42B84-4A85-462D-A034-E2933750132C}" destId="{596F0551-7FC8-46BE-93A9-E8D6E09A0ECA}" srcOrd="0" destOrd="0" presId="urn:microsoft.com/office/officeart/2005/8/layout/list1"/>
    <dgm:cxn modelId="{B91E0712-47E5-4B97-AE77-E1DE9E7A1598}" type="presParOf" srcId="{81A42B84-4A85-462D-A034-E2933750132C}" destId="{E4D6E51F-E23C-4096-A34F-AB5F39947F50}" srcOrd="1" destOrd="0" presId="urn:microsoft.com/office/officeart/2005/8/layout/list1"/>
    <dgm:cxn modelId="{08CA0547-EC7E-4DE1-81CA-D2EFD2F1C8B3}" type="presParOf" srcId="{C64E4A24-6CF3-44D1-95FE-A14B6477F183}" destId="{C740BAD3-1FD9-466E-880E-10A737AAA3F9}" srcOrd="1" destOrd="0" presId="urn:microsoft.com/office/officeart/2005/8/layout/list1"/>
    <dgm:cxn modelId="{5A3E4ECB-ABD0-49EC-8583-A2D736BC1D9C}" type="presParOf" srcId="{C64E4A24-6CF3-44D1-95FE-A14B6477F183}" destId="{1D8E99C6-D092-4907-AAC2-C3FE50E9BDB4}" srcOrd="2" destOrd="0" presId="urn:microsoft.com/office/officeart/2005/8/layout/list1"/>
    <dgm:cxn modelId="{1CA17223-C1D1-4A59-A7E5-1D1C08705665}" type="presParOf" srcId="{C64E4A24-6CF3-44D1-95FE-A14B6477F183}" destId="{65103040-DBCB-4AA4-B294-8DFC4A160368}" srcOrd="3" destOrd="0" presId="urn:microsoft.com/office/officeart/2005/8/layout/list1"/>
    <dgm:cxn modelId="{9E3D932C-5FAB-490C-90BF-2297201CEBD1}" type="presParOf" srcId="{C64E4A24-6CF3-44D1-95FE-A14B6477F183}" destId="{F1A4E38C-DC48-4962-AEEE-71A085143BD2}" srcOrd="4" destOrd="0" presId="urn:microsoft.com/office/officeart/2005/8/layout/list1"/>
    <dgm:cxn modelId="{95C16124-2B80-4EC9-A2C4-F18AAD410D7C}" type="presParOf" srcId="{F1A4E38C-DC48-4962-AEEE-71A085143BD2}" destId="{EDC49700-7C7B-4634-BFCC-19AC35EC453E}" srcOrd="0" destOrd="0" presId="urn:microsoft.com/office/officeart/2005/8/layout/list1"/>
    <dgm:cxn modelId="{85033A2E-B235-43D1-9100-3C3F409BD4BD}" type="presParOf" srcId="{F1A4E38C-DC48-4962-AEEE-71A085143BD2}" destId="{2F9FB93B-6ED3-454B-9A5A-BC40B67B553C}" srcOrd="1" destOrd="0" presId="urn:microsoft.com/office/officeart/2005/8/layout/list1"/>
    <dgm:cxn modelId="{5D9F4559-8218-42E9-BB39-CEAAC0C41D4D}" type="presParOf" srcId="{C64E4A24-6CF3-44D1-95FE-A14B6477F183}" destId="{CCD1D7AB-38B4-42E2-A248-A65C751673FD}" srcOrd="5" destOrd="0" presId="urn:microsoft.com/office/officeart/2005/8/layout/list1"/>
    <dgm:cxn modelId="{DA00EE40-D638-463E-854A-B557108DCA00}" type="presParOf" srcId="{C64E4A24-6CF3-44D1-95FE-A14B6477F183}" destId="{143251A2-120D-42C5-8818-7412D144C859}" srcOrd="6" destOrd="0" presId="urn:microsoft.com/office/officeart/2005/8/layout/list1"/>
    <dgm:cxn modelId="{AAF690B7-D973-408F-8576-DE316BA2DE18}" type="presParOf" srcId="{C64E4A24-6CF3-44D1-95FE-A14B6477F183}" destId="{932F6FE8-CAD3-444C-89C8-FFBE192762A4}" srcOrd="7" destOrd="0" presId="urn:microsoft.com/office/officeart/2005/8/layout/list1"/>
    <dgm:cxn modelId="{8531FB47-4F84-4769-A091-7F4AC1B2DBF6}" type="presParOf" srcId="{C64E4A24-6CF3-44D1-95FE-A14B6477F183}" destId="{2F3302EE-ECC1-4BCB-8199-AC695A4F6226}" srcOrd="8" destOrd="0" presId="urn:microsoft.com/office/officeart/2005/8/layout/list1"/>
    <dgm:cxn modelId="{A0104F06-DEFA-4F73-9D5C-F50D1524D55A}" type="presParOf" srcId="{2F3302EE-ECC1-4BCB-8199-AC695A4F6226}" destId="{476DB701-9CF5-4A93-AF8C-A24DA6BD1423}" srcOrd="0" destOrd="0" presId="urn:microsoft.com/office/officeart/2005/8/layout/list1"/>
    <dgm:cxn modelId="{854A7EB1-48CF-43CA-AFD4-AF22CB8D076E}" type="presParOf" srcId="{2F3302EE-ECC1-4BCB-8199-AC695A4F6226}" destId="{46580A33-4A1D-4B6A-BBE2-BDD9B7010583}" srcOrd="1" destOrd="0" presId="urn:microsoft.com/office/officeart/2005/8/layout/list1"/>
    <dgm:cxn modelId="{E6731381-2424-4ACE-BE93-F51539719DF7}" type="presParOf" srcId="{C64E4A24-6CF3-44D1-95FE-A14B6477F183}" destId="{7F617DE5-ABB6-4CB2-8889-AAE32E52E6AB}" srcOrd="9" destOrd="0" presId="urn:microsoft.com/office/officeart/2005/8/layout/list1"/>
    <dgm:cxn modelId="{04875E1E-D49D-4551-8C7D-5D1DE3E8B428}" type="presParOf" srcId="{C64E4A24-6CF3-44D1-95FE-A14B6477F183}" destId="{0A1E9292-B915-48C5-8D6B-A574BDDB046B}"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B6B6EF3-4FF6-41F1-9E6F-1B42B0A9615B}"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3068D483-B991-4C90-A937-4CBF8947DEFA}">
      <dgm:prSet/>
      <dgm:spPr/>
      <dgm:t>
        <a:bodyPr/>
        <a:lstStyle/>
        <a:p>
          <a:r>
            <a:rPr lang="en-US" b="1" dirty="0"/>
            <a:t>Web/mobile Applications:</a:t>
          </a:r>
        </a:p>
      </dgm:t>
    </dgm:pt>
    <dgm:pt modelId="{017BB054-5556-4374-AC15-7ED31FCA5052}" type="parTrans" cxnId="{134B3763-DF3D-47BC-99C9-96CDAD9695F2}">
      <dgm:prSet/>
      <dgm:spPr/>
      <dgm:t>
        <a:bodyPr/>
        <a:lstStyle/>
        <a:p>
          <a:endParaRPr lang="en-US"/>
        </a:p>
      </dgm:t>
    </dgm:pt>
    <dgm:pt modelId="{921A17FC-7561-4154-9A03-CC04881480CE}" type="sibTrans" cxnId="{134B3763-DF3D-47BC-99C9-96CDAD9695F2}">
      <dgm:prSet/>
      <dgm:spPr/>
      <dgm:t>
        <a:bodyPr/>
        <a:lstStyle/>
        <a:p>
          <a:endParaRPr lang="en-US"/>
        </a:p>
      </dgm:t>
    </dgm:pt>
    <dgm:pt modelId="{1CE837B6-3B15-444B-9708-AF53442F25A0}">
      <dgm:prSet/>
      <dgm:spPr/>
      <dgm:t>
        <a:bodyPr/>
        <a:lstStyle/>
        <a:p>
          <a:r>
            <a:rPr lang="en-US" dirty="0"/>
            <a:t>Web/mobile apps can be little more than a set of linked hypertext files. It is evolving into sophisticated computing environments that not only provide standalone features, functions but also integrated with corporate database and business applications.</a:t>
          </a:r>
        </a:p>
      </dgm:t>
    </dgm:pt>
    <dgm:pt modelId="{BF857B91-B9FB-4B06-888A-0B5D5261651F}" type="parTrans" cxnId="{428328EC-036F-4410-9711-BFF9966FC6D5}">
      <dgm:prSet/>
      <dgm:spPr/>
      <dgm:t>
        <a:bodyPr/>
        <a:lstStyle/>
        <a:p>
          <a:endParaRPr lang="en-US"/>
        </a:p>
      </dgm:t>
    </dgm:pt>
    <dgm:pt modelId="{F28C30B7-75B7-4069-980C-495658FCFDDC}" type="sibTrans" cxnId="{428328EC-036F-4410-9711-BFF9966FC6D5}">
      <dgm:prSet/>
      <dgm:spPr/>
      <dgm:t>
        <a:bodyPr/>
        <a:lstStyle/>
        <a:p>
          <a:endParaRPr lang="en-US"/>
        </a:p>
      </dgm:t>
    </dgm:pt>
    <dgm:pt modelId="{DBEBF8ED-B6F5-4D8F-BE88-7A95CD4B5699}">
      <dgm:prSet/>
      <dgm:spPr/>
      <dgm:t>
        <a:bodyPr/>
        <a:lstStyle/>
        <a:p>
          <a:r>
            <a:rPr lang="en-US" b="1" dirty="0"/>
            <a:t>Artificial Intelligence software</a:t>
          </a:r>
        </a:p>
      </dgm:t>
    </dgm:pt>
    <dgm:pt modelId="{B768B186-0E5E-4312-9B70-2FC872657F74}" type="parTrans" cxnId="{A4C8F913-CFE4-448B-AE18-B28120B25B2B}">
      <dgm:prSet/>
      <dgm:spPr/>
      <dgm:t>
        <a:bodyPr/>
        <a:lstStyle/>
        <a:p>
          <a:endParaRPr lang="en-US"/>
        </a:p>
      </dgm:t>
    </dgm:pt>
    <dgm:pt modelId="{CB98DA3D-3093-46B5-A414-673B3DD78232}" type="sibTrans" cxnId="{A4C8F913-CFE4-448B-AE18-B28120B25B2B}">
      <dgm:prSet/>
      <dgm:spPr/>
      <dgm:t>
        <a:bodyPr/>
        <a:lstStyle/>
        <a:p>
          <a:endParaRPr lang="en-US"/>
        </a:p>
      </dgm:t>
    </dgm:pt>
    <dgm:pt modelId="{D2E6899A-1375-49E3-B549-42ECE3DD8344}">
      <dgm:prSet/>
      <dgm:spPr/>
      <dgm:t>
        <a:bodyPr/>
        <a:lstStyle/>
        <a:p>
          <a:r>
            <a:rPr lang="en-US" dirty="0"/>
            <a:t>AI software makes use of non-numerical algorithms to solve complex problems that are not amenable to computation or straightforward analysis</a:t>
          </a:r>
        </a:p>
      </dgm:t>
    </dgm:pt>
    <dgm:pt modelId="{0C443D0E-64C2-423D-A38F-316A078265C9}" type="parTrans" cxnId="{ACFACDD2-B09D-4CF6-B362-EB0EDA2348B3}">
      <dgm:prSet/>
      <dgm:spPr/>
      <dgm:t>
        <a:bodyPr/>
        <a:lstStyle/>
        <a:p>
          <a:endParaRPr lang="en-US"/>
        </a:p>
      </dgm:t>
    </dgm:pt>
    <dgm:pt modelId="{D7A8CA30-0920-477E-B0D5-7B2E7F8AF943}" type="sibTrans" cxnId="{ACFACDD2-B09D-4CF6-B362-EB0EDA2348B3}">
      <dgm:prSet/>
      <dgm:spPr/>
      <dgm:t>
        <a:bodyPr/>
        <a:lstStyle/>
        <a:p>
          <a:endParaRPr lang="en-US"/>
        </a:p>
      </dgm:t>
    </dgm:pt>
    <dgm:pt modelId="{594B99D3-C147-4D82-9145-76CCDF018A11}">
      <dgm:prSet/>
      <dgm:spPr/>
      <dgm:t>
        <a:bodyPr/>
        <a:lstStyle/>
        <a:p>
          <a:r>
            <a:rPr lang="en-US" b="1" dirty="0"/>
            <a:t>Ex</a:t>
          </a:r>
          <a:r>
            <a:rPr lang="en-US" dirty="0"/>
            <a:t>. Robotics, expert system, game playing, etc.</a:t>
          </a:r>
        </a:p>
      </dgm:t>
    </dgm:pt>
    <dgm:pt modelId="{2007A5CD-8D85-480F-9367-FC2D2A2DC301}" type="parTrans" cxnId="{70070EA9-E999-46F8-8241-33024D9B8809}">
      <dgm:prSet/>
      <dgm:spPr/>
      <dgm:t>
        <a:bodyPr/>
        <a:lstStyle/>
        <a:p>
          <a:endParaRPr lang="en-US"/>
        </a:p>
      </dgm:t>
    </dgm:pt>
    <dgm:pt modelId="{9702608F-6D76-4447-ADF1-8ACB27943640}" type="sibTrans" cxnId="{70070EA9-E999-46F8-8241-33024D9B8809}">
      <dgm:prSet/>
      <dgm:spPr/>
      <dgm:t>
        <a:bodyPr/>
        <a:lstStyle/>
        <a:p>
          <a:endParaRPr lang="en-US"/>
        </a:p>
      </dgm:t>
    </dgm:pt>
    <dgm:pt modelId="{C64E4A24-6CF3-44D1-95FE-A14B6477F183}" type="pres">
      <dgm:prSet presAssocID="{AB6B6EF3-4FF6-41F1-9E6F-1B42B0A9615B}" presName="linear" presStyleCnt="0">
        <dgm:presLayoutVars>
          <dgm:dir/>
          <dgm:animLvl val="lvl"/>
          <dgm:resizeHandles val="exact"/>
        </dgm:presLayoutVars>
      </dgm:prSet>
      <dgm:spPr/>
    </dgm:pt>
    <dgm:pt modelId="{00C37326-4EA2-4DA5-9F57-CAF05B6D451F}" type="pres">
      <dgm:prSet presAssocID="{3068D483-B991-4C90-A937-4CBF8947DEFA}" presName="parentLin" presStyleCnt="0"/>
      <dgm:spPr/>
    </dgm:pt>
    <dgm:pt modelId="{A56F8B92-556B-4127-93B1-F375716349B2}" type="pres">
      <dgm:prSet presAssocID="{3068D483-B991-4C90-A937-4CBF8947DEFA}" presName="parentLeftMargin" presStyleLbl="node1" presStyleIdx="0" presStyleCnt="2"/>
      <dgm:spPr/>
    </dgm:pt>
    <dgm:pt modelId="{514554A7-A630-4D67-9765-91065C22F46A}" type="pres">
      <dgm:prSet presAssocID="{3068D483-B991-4C90-A937-4CBF8947DEFA}" presName="parentText" presStyleLbl="node1" presStyleIdx="0" presStyleCnt="2">
        <dgm:presLayoutVars>
          <dgm:chMax val="0"/>
          <dgm:bulletEnabled val="1"/>
        </dgm:presLayoutVars>
      </dgm:prSet>
      <dgm:spPr/>
    </dgm:pt>
    <dgm:pt modelId="{0B91A3CF-3EA2-4A50-A47A-CE81D80F47FB}" type="pres">
      <dgm:prSet presAssocID="{3068D483-B991-4C90-A937-4CBF8947DEFA}" presName="negativeSpace" presStyleCnt="0"/>
      <dgm:spPr/>
    </dgm:pt>
    <dgm:pt modelId="{DCD04325-69F5-428D-9767-0C813FA03E32}" type="pres">
      <dgm:prSet presAssocID="{3068D483-B991-4C90-A937-4CBF8947DEFA}" presName="childText" presStyleLbl="conFgAcc1" presStyleIdx="0" presStyleCnt="2">
        <dgm:presLayoutVars>
          <dgm:bulletEnabled val="1"/>
        </dgm:presLayoutVars>
      </dgm:prSet>
      <dgm:spPr/>
    </dgm:pt>
    <dgm:pt modelId="{59A344C9-0E93-402C-9CCB-66B75C0F3697}" type="pres">
      <dgm:prSet presAssocID="{921A17FC-7561-4154-9A03-CC04881480CE}" presName="spaceBetweenRectangles" presStyleCnt="0"/>
      <dgm:spPr/>
    </dgm:pt>
    <dgm:pt modelId="{B71090FC-F0DC-4261-BE11-5F44465225DE}" type="pres">
      <dgm:prSet presAssocID="{DBEBF8ED-B6F5-4D8F-BE88-7A95CD4B5699}" presName="parentLin" presStyleCnt="0"/>
      <dgm:spPr/>
    </dgm:pt>
    <dgm:pt modelId="{99F7755B-04BB-43E3-969F-62C16F08A8D1}" type="pres">
      <dgm:prSet presAssocID="{DBEBF8ED-B6F5-4D8F-BE88-7A95CD4B5699}" presName="parentLeftMargin" presStyleLbl="node1" presStyleIdx="0" presStyleCnt="2"/>
      <dgm:spPr/>
    </dgm:pt>
    <dgm:pt modelId="{25D17282-E344-44A8-9C0F-ED9C5871EFF3}" type="pres">
      <dgm:prSet presAssocID="{DBEBF8ED-B6F5-4D8F-BE88-7A95CD4B5699}" presName="parentText" presStyleLbl="node1" presStyleIdx="1" presStyleCnt="2">
        <dgm:presLayoutVars>
          <dgm:chMax val="0"/>
          <dgm:bulletEnabled val="1"/>
        </dgm:presLayoutVars>
      </dgm:prSet>
      <dgm:spPr/>
    </dgm:pt>
    <dgm:pt modelId="{243C9DC7-25FD-4D9F-96BD-8F3A82558F7B}" type="pres">
      <dgm:prSet presAssocID="{DBEBF8ED-B6F5-4D8F-BE88-7A95CD4B5699}" presName="negativeSpace" presStyleCnt="0"/>
      <dgm:spPr/>
    </dgm:pt>
    <dgm:pt modelId="{06968A48-F02A-42A6-BDB6-D6F01041A4D7}" type="pres">
      <dgm:prSet presAssocID="{DBEBF8ED-B6F5-4D8F-BE88-7A95CD4B5699}" presName="childText" presStyleLbl="conFgAcc1" presStyleIdx="1" presStyleCnt="2">
        <dgm:presLayoutVars>
          <dgm:bulletEnabled val="1"/>
        </dgm:presLayoutVars>
      </dgm:prSet>
      <dgm:spPr/>
    </dgm:pt>
  </dgm:ptLst>
  <dgm:cxnLst>
    <dgm:cxn modelId="{B19CA504-C8B2-4339-B34D-88C037869FB4}" type="presOf" srcId="{DBEBF8ED-B6F5-4D8F-BE88-7A95CD4B5699}" destId="{99F7755B-04BB-43E3-969F-62C16F08A8D1}" srcOrd="0" destOrd="0" presId="urn:microsoft.com/office/officeart/2005/8/layout/list1"/>
    <dgm:cxn modelId="{A4C8F913-CFE4-448B-AE18-B28120B25B2B}" srcId="{AB6B6EF3-4FF6-41F1-9E6F-1B42B0A9615B}" destId="{DBEBF8ED-B6F5-4D8F-BE88-7A95CD4B5699}" srcOrd="1" destOrd="0" parTransId="{B768B186-0E5E-4312-9B70-2FC872657F74}" sibTransId="{CB98DA3D-3093-46B5-A414-673B3DD78232}"/>
    <dgm:cxn modelId="{B3B3E75D-5A0B-4220-BB94-4A8A466D48E2}" type="presOf" srcId="{3068D483-B991-4C90-A937-4CBF8947DEFA}" destId="{A56F8B92-556B-4127-93B1-F375716349B2}" srcOrd="0" destOrd="0" presId="urn:microsoft.com/office/officeart/2005/8/layout/list1"/>
    <dgm:cxn modelId="{134B3763-DF3D-47BC-99C9-96CDAD9695F2}" srcId="{AB6B6EF3-4FF6-41F1-9E6F-1B42B0A9615B}" destId="{3068D483-B991-4C90-A937-4CBF8947DEFA}" srcOrd="0" destOrd="0" parTransId="{017BB054-5556-4374-AC15-7ED31FCA5052}" sibTransId="{921A17FC-7561-4154-9A03-CC04881480CE}"/>
    <dgm:cxn modelId="{4FA75C6F-8359-4AB0-B06A-6285EAAC8CED}" type="presOf" srcId="{3068D483-B991-4C90-A937-4CBF8947DEFA}" destId="{514554A7-A630-4D67-9765-91065C22F46A}" srcOrd="1" destOrd="0" presId="urn:microsoft.com/office/officeart/2005/8/layout/list1"/>
    <dgm:cxn modelId="{E6E96E73-BB50-405C-9872-96448E77610F}" type="presOf" srcId="{AB6B6EF3-4FF6-41F1-9E6F-1B42B0A9615B}" destId="{C64E4A24-6CF3-44D1-95FE-A14B6477F183}" srcOrd="0" destOrd="0" presId="urn:microsoft.com/office/officeart/2005/8/layout/list1"/>
    <dgm:cxn modelId="{70070EA9-E999-46F8-8241-33024D9B8809}" srcId="{DBEBF8ED-B6F5-4D8F-BE88-7A95CD4B5699}" destId="{594B99D3-C147-4D82-9145-76CCDF018A11}" srcOrd="1" destOrd="0" parTransId="{2007A5CD-8D85-480F-9367-FC2D2A2DC301}" sibTransId="{9702608F-6D76-4447-ADF1-8ACB27943640}"/>
    <dgm:cxn modelId="{294171B1-A438-48B1-AB3A-CA4304F64BEF}" type="presOf" srcId="{DBEBF8ED-B6F5-4D8F-BE88-7A95CD4B5699}" destId="{25D17282-E344-44A8-9C0F-ED9C5871EFF3}" srcOrd="1" destOrd="0" presId="urn:microsoft.com/office/officeart/2005/8/layout/list1"/>
    <dgm:cxn modelId="{335CC3C1-9EFE-4522-AE9A-518D7B327470}" type="presOf" srcId="{D2E6899A-1375-49E3-B549-42ECE3DD8344}" destId="{06968A48-F02A-42A6-BDB6-D6F01041A4D7}" srcOrd="0" destOrd="0" presId="urn:microsoft.com/office/officeart/2005/8/layout/list1"/>
    <dgm:cxn modelId="{ACFACDD2-B09D-4CF6-B362-EB0EDA2348B3}" srcId="{DBEBF8ED-B6F5-4D8F-BE88-7A95CD4B5699}" destId="{D2E6899A-1375-49E3-B549-42ECE3DD8344}" srcOrd="0" destOrd="0" parTransId="{0C443D0E-64C2-423D-A38F-316A078265C9}" sibTransId="{D7A8CA30-0920-477E-B0D5-7B2E7F8AF943}"/>
    <dgm:cxn modelId="{19D6AED8-DEED-4F4D-B86D-3C9624DC2BD5}" type="presOf" srcId="{1CE837B6-3B15-444B-9708-AF53442F25A0}" destId="{DCD04325-69F5-428D-9767-0C813FA03E32}" srcOrd="0" destOrd="0" presId="urn:microsoft.com/office/officeart/2005/8/layout/list1"/>
    <dgm:cxn modelId="{8B6C22E5-FA5D-4409-A083-562AE6E6185C}" type="presOf" srcId="{594B99D3-C147-4D82-9145-76CCDF018A11}" destId="{06968A48-F02A-42A6-BDB6-D6F01041A4D7}" srcOrd="0" destOrd="1" presId="urn:microsoft.com/office/officeart/2005/8/layout/list1"/>
    <dgm:cxn modelId="{428328EC-036F-4410-9711-BFF9966FC6D5}" srcId="{3068D483-B991-4C90-A937-4CBF8947DEFA}" destId="{1CE837B6-3B15-444B-9708-AF53442F25A0}" srcOrd="0" destOrd="0" parTransId="{BF857B91-B9FB-4B06-888A-0B5D5261651F}" sibTransId="{F28C30B7-75B7-4069-980C-495658FCFDDC}"/>
    <dgm:cxn modelId="{DD7C12D0-E00D-431A-96AA-5057190D83D1}" type="presParOf" srcId="{C64E4A24-6CF3-44D1-95FE-A14B6477F183}" destId="{00C37326-4EA2-4DA5-9F57-CAF05B6D451F}" srcOrd="0" destOrd="0" presId="urn:microsoft.com/office/officeart/2005/8/layout/list1"/>
    <dgm:cxn modelId="{80488565-32DA-4DAE-AB0E-50B817F41E0D}" type="presParOf" srcId="{00C37326-4EA2-4DA5-9F57-CAF05B6D451F}" destId="{A56F8B92-556B-4127-93B1-F375716349B2}" srcOrd="0" destOrd="0" presId="urn:microsoft.com/office/officeart/2005/8/layout/list1"/>
    <dgm:cxn modelId="{AF58DB9B-DBD8-4870-9986-E29834B26D1B}" type="presParOf" srcId="{00C37326-4EA2-4DA5-9F57-CAF05B6D451F}" destId="{514554A7-A630-4D67-9765-91065C22F46A}" srcOrd="1" destOrd="0" presId="urn:microsoft.com/office/officeart/2005/8/layout/list1"/>
    <dgm:cxn modelId="{C120553D-4B57-4385-B611-0CE2C1994D02}" type="presParOf" srcId="{C64E4A24-6CF3-44D1-95FE-A14B6477F183}" destId="{0B91A3CF-3EA2-4A50-A47A-CE81D80F47FB}" srcOrd="1" destOrd="0" presId="urn:microsoft.com/office/officeart/2005/8/layout/list1"/>
    <dgm:cxn modelId="{77D6F496-7480-4009-802B-B39C080328E1}" type="presParOf" srcId="{C64E4A24-6CF3-44D1-95FE-A14B6477F183}" destId="{DCD04325-69F5-428D-9767-0C813FA03E32}" srcOrd="2" destOrd="0" presId="urn:microsoft.com/office/officeart/2005/8/layout/list1"/>
    <dgm:cxn modelId="{5AD519A2-0505-4C89-926E-271C76BEEBFB}" type="presParOf" srcId="{C64E4A24-6CF3-44D1-95FE-A14B6477F183}" destId="{59A344C9-0E93-402C-9CCB-66B75C0F3697}" srcOrd="3" destOrd="0" presId="urn:microsoft.com/office/officeart/2005/8/layout/list1"/>
    <dgm:cxn modelId="{11899959-A368-4ADD-90DF-B10D565BC683}" type="presParOf" srcId="{C64E4A24-6CF3-44D1-95FE-A14B6477F183}" destId="{B71090FC-F0DC-4261-BE11-5F44465225DE}" srcOrd="4" destOrd="0" presId="urn:microsoft.com/office/officeart/2005/8/layout/list1"/>
    <dgm:cxn modelId="{225C2879-B8AC-4DDC-BE8F-817C6058E5FF}" type="presParOf" srcId="{B71090FC-F0DC-4261-BE11-5F44465225DE}" destId="{99F7755B-04BB-43E3-969F-62C16F08A8D1}" srcOrd="0" destOrd="0" presId="urn:microsoft.com/office/officeart/2005/8/layout/list1"/>
    <dgm:cxn modelId="{52E88705-4277-4697-B90D-3C2F23C10EE2}" type="presParOf" srcId="{B71090FC-F0DC-4261-BE11-5F44465225DE}" destId="{25D17282-E344-44A8-9C0F-ED9C5871EFF3}" srcOrd="1" destOrd="0" presId="urn:microsoft.com/office/officeart/2005/8/layout/list1"/>
    <dgm:cxn modelId="{97884DBC-F9C1-42C6-9112-2416E822CCD2}" type="presParOf" srcId="{C64E4A24-6CF3-44D1-95FE-A14B6477F183}" destId="{243C9DC7-25FD-4D9F-96BD-8F3A82558F7B}" srcOrd="5" destOrd="0" presId="urn:microsoft.com/office/officeart/2005/8/layout/list1"/>
    <dgm:cxn modelId="{1883B289-D5B8-42CC-A3AE-13A3DC350E11}" type="presParOf" srcId="{C64E4A24-6CF3-44D1-95FE-A14B6477F183}" destId="{06968A48-F02A-42A6-BDB6-D6F01041A4D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E4037E5-8B6C-4188-9750-28B61E71EB6C}" type="doc">
      <dgm:prSet loTypeId="urn:microsoft.com/office/officeart/2005/8/layout/cycle6" loCatId="relationship" qsTypeId="urn:microsoft.com/office/officeart/2005/8/quickstyle/simple1" qsCatId="simple" csTypeId="urn:microsoft.com/office/officeart/2005/8/colors/accent1_2" csCatId="accent1" phldr="1"/>
      <dgm:spPr/>
      <dgm:t>
        <a:bodyPr/>
        <a:lstStyle/>
        <a:p>
          <a:endParaRPr lang="en-US"/>
        </a:p>
      </dgm:t>
    </dgm:pt>
    <dgm:pt modelId="{6544CB16-FA06-42FE-AB1F-1A79A8818105}">
      <dgm:prSet phldrT="[Text]"/>
      <dgm:spPr/>
      <dgm:t>
        <a:bodyPr/>
        <a:lstStyle/>
        <a:p>
          <a:r>
            <a:rPr lang="en-US" dirty="0"/>
            <a:t>Web Apps</a:t>
          </a:r>
        </a:p>
      </dgm:t>
    </dgm:pt>
    <dgm:pt modelId="{DE54B6D0-4947-4EF4-A469-E8A1C9A60743}" type="parTrans" cxnId="{9D3040AC-BA19-4F64-8E47-6EA49538AC62}">
      <dgm:prSet/>
      <dgm:spPr/>
      <dgm:t>
        <a:bodyPr/>
        <a:lstStyle/>
        <a:p>
          <a:endParaRPr lang="en-US"/>
        </a:p>
      </dgm:t>
    </dgm:pt>
    <dgm:pt modelId="{71A95DF7-E4B1-4D53-9B78-0ECE48BEAF8C}" type="sibTrans" cxnId="{9D3040AC-BA19-4F64-8E47-6EA49538AC62}">
      <dgm:prSet/>
      <dgm:spPr/>
      <dgm:t>
        <a:bodyPr/>
        <a:lstStyle/>
        <a:p>
          <a:endParaRPr lang="en-US"/>
        </a:p>
      </dgm:t>
    </dgm:pt>
    <dgm:pt modelId="{44DC548A-A7C7-42FF-9C99-CF20950CA174}">
      <dgm:prSet phldrT="[Text]"/>
      <dgm:spPr/>
      <dgm:t>
        <a:bodyPr/>
        <a:lstStyle/>
        <a:p>
          <a:r>
            <a:rPr lang="en-US" dirty="0"/>
            <a:t>Mobile Apps</a:t>
          </a:r>
        </a:p>
      </dgm:t>
    </dgm:pt>
    <dgm:pt modelId="{5A4EF75E-F86A-4700-B91C-900CCEF3AF04}" type="parTrans" cxnId="{32F9806D-51AB-4E35-8EBB-47CACF9F30CC}">
      <dgm:prSet/>
      <dgm:spPr/>
      <dgm:t>
        <a:bodyPr/>
        <a:lstStyle/>
        <a:p>
          <a:endParaRPr lang="en-US"/>
        </a:p>
      </dgm:t>
    </dgm:pt>
    <dgm:pt modelId="{F0DB47B4-B28E-4C67-A624-36390CDEC299}" type="sibTrans" cxnId="{32F9806D-51AB-4E35-8EBB-47CACF9F30CC}">
      <dgm:prSet/>
      <dgm:spPr/>
      <dgm:t>
        <a:bodyPr/>
        <a:lstStyle/>
        <a:p>
          <a:endParaRPr lang="en-US"/>
        </a:p>
      </dgm:t>
    </dgm:pt>
    <dgm:pt modelId="{D5F4EE3B-EBA9-4417-AD5B-BAF334F4DD78}">
      <dgm:prSet phldrT="[Text]"/>
      <dgm:spPr/>
      <dgm:t>
        <a:bodyPr/>
        <a:lstStyle/>
        <a:p>
          <a:r>
            <a:rPr lang="en-US" dirty="0"/>
            <a:t>Cloud Computing</a:t>
          </a:r>
        </a:p>
      </dgm:t>
    </dgm:pt>
    <dgm:pt modelId="{2F77DD6C-8D35-4F04-9654-513C09A425EF}" type="parTrans" cxnId="{87237C74-ABC4-4F63-8C44-7A0AA870E520}">
      <dgm:prSet/>
      <dgm:spPr/>
      <dgm:t>
        <a:bodyPr/>
        <a:lstStyle/>
        <a:p>
          <a:endParaRPr lang="en-US"/>
        </a:p>
      </dgm:t>
    </dgm:pt>
    <dgm:pt modelId="{F0827234-4DD8-4FBE-BCDC-27192494A686}" type="sibTrans" cxnId="{87237C74-ABC4-4F63-8C44-7A0AA870E520}">
      <dgm:prSet/>
      <dgm:spPr/>
      <dgm:t>
        <a:bodyPr/>
        <a:lstStyle/>
        <a:p>
          <a:endParaRPr lang="en-US"/>
        </a:p>
      </dgm:t>
    </dgm:pt>
    <dgm:pt modelId="{CD1EA85A-0438-4B34-9913-78F4EA1DC27D}">
      <dgm:prSet phldrT="[Text]"/>
      <dgm:spPr/>
      <dgm:t>
        <a:bodyPr/>
        <a:lstStyle/>
        <a:p>
          <a:r>
            <a:rPr lang="en-US" dirty="0"/>
            <a:t>Product Line software</a:t>
          </a:r>
        </a:p>
      </dgm:t>
    </dgm:pt>
    <dgm:pt modelId="{F70DE0DC-0F18-43D1-AD68-886E522F74EA}" type="parTrans" cxnId="{215B8A6F-6BB0-491C-B874-537B1A06E322}">
      <dgm:prSet/>
      <dgm:spPr/>
      <dgm:t>
        <a:bodyPr/>
        <a:lstStyle/>
        <a:p>
          <a:endParaRPr lang="en-US"/>
        </a:p>
      </dgm:t>
    </dgm:pt>
    <dgm:pt modelId="{B23CB35E-4176-4EE1-9B05-18655A9AFD5C}" type="sibTrans" cxnId="{215B8A6F-6BB0-491C-B874-537B1A06E322}">
      <dgm:prSet/>
      <dgm:spPr/>
      <dgm:t>
        <a:bodyPr/>
        <a:lstStyle/>
        <a:p>
          <a:endParaRPr lang="en-US"/>
        </a:p>
      </dgm:t>
    </dgm:pt>
    <dgm:pt modelId="{896C6C2D-B5AC-4AD4-B267-639FCA6E53E2}" type="pres">
      <dgm:prSet presAssocID="{EE4037E5-8B6C-4188-9750-28B61E71EB6C}" presName="cycle" presStyleCnt="0">
        <dgm:presLayoutVars>
          <dgm:dir/>
          <dgm:resizeHandles val="exact"/>
        </dgm:presLayoutVars>
      </dgm:prSet>
      <dgm:spPr/>
    </dgm:pt>
    <dgm:pt modelId="{5BF6C8C0-EDE6-48B4-9241-A5A3770BCCAA}" type="pres">
      <dgm:prSet presAssocID="{6544CB16-FA06-42FE-AB1F-1A79A8818105}" presName="node" presStyleLbl="node1" presStyleIdx="0" presStyleCnt="4">
        <dgm:presLayoutVars>
          <dgm:bulletEnabled val="1"/>
        </dgm:presLayoutVars>
      </dgm:prSet>
      <dgm:spPr/>
    </dgm:pt>
    <dgm:pt modelId="{F911FAB0-F602-4C9E-A27A-E84B9937B54D}" type="pres">
      <dgm:prSet presAssocID="{6544CB16-FA06-42FE-AB1F-1A79A8818105}" presName="spNode" presStyleCnt="0"/>
      <dgm:spPr/>
    </dgm:pt>
    <dgm:pt modelId="{30DEB473-7D5B-4A9B-93EB-003D5E6A5DDB}" type="pres">
      <dgm:prSet presAssocID="{71A95DF7-E4B1-4D53-9B78-0ECE48BEAF8C}" presName="sibTrans" presStyleLbl="sibTrans1D1" presStyleIdx="0" presStyleCnt="4"/>
      <dgm:spPr/>
    </dgm:pt>
    <dgm:pt modelId="{7EBA7F6F-B6FA-4BC1-9DC8-284D7DE7A868}" type="pres">
      <dgm:prSet presAssocID="{44DC548A-A7C7-42FF-9C99-CF20950CA174}" presName="node" presStyleLbl="node1" presStyleIdx="1" presStyleCnt="4">
        <dgm:presLayoutVars>
          <dgm:bulletEnabled val="1"/>
        </dgm:presLayoutVars>
      </dgm:prSet>
      <dgm:spPr/>
    </dgm:pt>
    <dgm:pt modelId="{23AC36DF-C753-485F-8EAE-210FC6C417F2}" type="pres">
      <dgm:prSet presAssocID="{44DC548A-A7C7-42FF-9C99-CF20950CA174}" presName="spNode" presStyleCnt="0"/>
      <dgm:spPr/>
    </dgm:pt>
    <dgm:pt modelId="{99AE31E1-D803-4B1F-9411-BF02FD92894E}" type="pres">
      <dgm:prSet presAssocID="{F0DB47B4-B28E-4C67-A624-36390CDEC299}" presName="sibTrans" presStyleLbl="sibTrans1D1" presStyleIdx="1" presStyleCnt="4"/>
      <dgm:spPr/>
    </dgm:pt>
    <dgm:pt modelId="{9C634DD5-D046-40F6-BB0F-D1CF4FB8E530}" type="pres">
      <dgm:prSet presAssocID="{D5F4EE3B-EBA9-4417-AD5B-BAF334F4DD78}" presName="node" presStyleLbl="node1" presStyleIdx="2" presStyleCnt="4">
        <dgm:presLayoutVars>
          <dgm:bulletEnabled val="1"/>
        </dgm:presLayoutVars>
      </dgm:prSet>
      <dgm:spPr/>
    </dgm:pt>
    <dgm:pt modelId="{F88770FB-24D1-48F5-8C48-6CB62177E5B1}" type="pres">
      <dgm:prSet presAssocID="{D5F4EE3B-EBA9-4417-AD5B-BAF334F4DD78}" presName="spNode" presStyleCnt="0"/>
      <dgm:spPr/>
    </dgm:pt>
    <dgm:pt modelId="{F3FD775B-05AA-4862-891C-020EE296FD6A}" type="pres">
      <dgm:prSet presAssocID="{F0827234-4DD8-4FBE-BCDC-27192494A686}" presName="sibTrans" presStyleLbl="sibTrans1D1" presStyleIdx="2" presStyleCnt="4"/>
      <dgm:spPr/>
    </dgm:pt>
    <dgm:pt modelId="{7B9C5371-8DD4-4030-B460-4DBDC8077189}" type="pres">
      <dgm:prSet presAssocID="{CD1EA85A-0438-4B34-9913-78F4EA1DC27D}" presName="node" presStyleLbl="node1" presStyleIdx="3" presStyleCnt="4">
        <dgm:presLayoutVars>
          <dgm:bulletEnabled val="1"/>
        </dgm:presLayoutVars>
      </dgm:prSet>
      <dgm:spPr/>
    </dgm:pt>
    <dgm:pt modelId="{A917BE30-5D4E-44DF-8664-1CDD8FCBD609}" type="pres">
      <dgm:prSet presAssocID="{CD1EA85A-0438-4B34-9913-78F4EA1DC27D}" presName="spNode" presStyleCnt="0"/>
      <dgm:spPr/>
    </dgm:pt>
    <dgm:pt modelId="{69230B0E-86C5-461F-9465-8A4714991035}" type="pres">
      <dgm:prSet presAssocID="{B23CB35E-4176-4EE1-9B05-18655A9AFD5C}" presName="sibTrans" presStyleLbl="sibTrans1D1" presStyleIdx="3" presStyleCnt="4"/>
      <dgm:spPr/>
    </dgm:pt>
  </dgm:ptLst>
  <dgm:cxnLst>
    <dgm:cxn modelId="{56A28312-D873-41B5-A6B7-86F00E592755}" type="presOf" srcId="{EE4037E5-8B6C-4188-9750-28B61E71EB6C}" destId="{896C6C2D-B5AC-4AD4-B267-639FCA6E53E2}" srcOrd="0" destOrd="0" presId="urn:microsoft.com/office/officeart/2005/8/layout/cycle6"/>
    <dgm:cxn modelId="{147F6C23-BAD5-438D-9601-EEB2F850544A}" type="presOf" srcId="{F0827234-4DD8-4FBE-BCDC-27192494A686}" destId="{F3FD775B-05AA-4862-891C-020EE296FD6A}" srcOrd="0" destOrd="0" presId="urn:microsoft.com/office/officeart/2005/8/layout/cycle6"/>
    <dgm:cxn modelId="{916E2741-42D6-45EA-9114-083110A6F997}" type="presOf" srcId="{6544CB16-FA06-42FE-AB1F-1A79A8818105}" destId="{5BF6C8C0-EDE6-48B4-9241-A5A3770BCCAA}" srcOrd="0" destOrd="0" presId="urn:microsoft.com/office/officeart/2005/8/layout/cycle6"/>
    <dgm:cxn modelId="{32F9806D-51AB-4E35-8EBB-47CACF9F30CC}" srcId="{EE4037E5-8B6C-4188-9750-28B61E71EB6C}" destId="{44DC548A-A7C7-42FF-9C99-CF20950CA174}" srcOrd="1" destOrd="0" parTransId="{5A4EF75E-F86A-4700-B91C-900CCEF3AF04}" sibTransId="{F0DB47B4-B28E-4C67-A624-36390CDEC299}"/>
    <dgm:cxn modelId="{215B8A6F-6BB0-491C-B874-537B1A06E322}" srcId="{EE4037E5-8B6C-4188-9750-28B61E71EB6C}" destId="{CD1EA85A-0438-4B34-9913-78F4EA1DC27D}" srcOrd="3" destOrd="0" parTransId="{F70DE0DC-0F18-43D1-AD68-886E522F74EA}" sibTransId="{B23CB35E-4176-4EE1-9B05-18655A9AFD5C}"/>
    <dgm:cxn modelId="{87237C74-ABC4-4F63-8C44-7A0AA870E520}" srcId="{EE4037E5-8B6C-4188-9750-28B61E71EB6C}" destId="{D5F4EE3B-EBA9-4417-AD5B-BAF334F4DD78}" srcOrd="2" destOrd="0" parTransId="{2F77DD6C-8D35-4F04-9654-513C09A425EF}" sibTransId="{F0827234-4DD8-4FBE-BCDC-27192494A686}"/>
    <dgm:cxn modelId="{FDE46281-E7B5-4CB2-A9A5-18AFC5DCA792}" type="presOf" srcId="{71A95DF7-E4B1-4D53-9B78-0ECE48BEAF8C}" destId="{30DEB473-7D5B-4A9B-93EB-003D5E6A5DDB}" srcOrd="0" destOrd="0" presId="urn:microsoft.com/office/officeart/2005/8/layout/cycle6"/>
    <dgm:cxn modelId="{9D3040AC-BA19-4F64-8E47-6EA49538AC62}" srcId="{EE4037E5-8B6C-4188-9750-28B61E71EB6C}" destId="{6544CB16-FA06-42FE-AB1F-1A79A8818105}" srcOrd="0" destOrd="0" parTransId="{DE54B6D0-4947-4EF4-A469-E8A1C9A60743}" sibTransId="{71A95DF7-E4B1-4D53-9B78-0ECE48BEAF8C}"/>
    <dgm:cxn modelId="{F301C7B7-1E2A-4273-B645-B19A1DAA9D69}" type="presOf" srcId="{D5F4EE3B-EBA9-4417-AD5B-BAF334F4DD78}" destId="{9C634DD5-D046-40F6-BB0F-D1CF4FB8E530}" srcOrd="0" destOrd="0" presId="urn:microsoft.com/office/officeart/2005/8/layout/cycle6"/>
    <dgm:cxn modelId="{093E65C7-F6BA-4065-861E-0CABE1C5A207}" type="presOf" srcId="{CD1EA85A-0438-4B34-9913-78F4EA1DC27D}" destId="{7B9C5371-8DD4-4030-B460-4DBDC8077189}" srcOrd="0" destOrd="0" presId="urn:microsoft.com/office/officeart/2005/8/layout/cycle6"/>
    <dgm:cxn modelId="{DDC94CC8-2F63-4426-AFF6-8E43D0BDF312}" type="presOf" srcId="{44DC548A-A7C7-42FF-9C99-CF20950CA174}" destId="{7EBA7F6F-B6FA-4BC1-9DC8-284D7DE7A868}" srcOrd="0" destOrd="0" presId="urn:microsoft.com/office/officeart/2005/8/layout/cycle6"/>
    <dgm:cxn modelId="{2851E9CE-B4D6-49A8-88AA-51F7A4F0119C}" type="presOf" srcId="{B23CB35E-4176-4EE1-9B05-18655A9AFD5C}" destId="{69230B0E-86C5-461F-9465-8A4714991035}" srcOrd="0" destOrd="0" presId="urn:microsoft.com/office/officeart/2005/8/layout/cycle6"/>
    <dgm:cxn modelId="{F0F249EC-C617-4D22-B858-BA7995B2C49C}" type="presOf" srcId="{F0DB47B4-B28E-4C67-A624-36390CDEC299}" destId="{99AE31E1-D803-4B1F-9411-BF02FD92894E}" srcOrd="0" destOrd="0" presId="urn:microsoft.com/office/officeart/2005/8/layout/cycle6"/>
    <dgm:cxn modelId="{4096DB03-481A-473F-A866-6D7AD46C2EA8}" type="presParOf" srcId="{896C6C2D-B5AC-4AD4-B267-639FCA6E53E2}" destId="{5BF6C8C0-EDE6-48B4-9241-A5A3770BCCAA}" srcOrd="0" destOrd="0" presId="urn:microsoft.com/office/officeart/2005/8/layout/cycle6"/>
    <dgm:cxn modelId="{2E880359-372E-4F1C-88D3-A48D5021C7F5}" type="presParOf" srcId="{896C6C2D-B5AC-4AD4-B267-639FCA6E53E2}" destId="{F911FAB0-F602-4C9E-A27A-E84B9937B54D}" srcOrd="1" destOrd="0" presId="urn:microsoft.com/office/officeart/2005/8/layout/cycle6"/>
    <dgm:cxn modelId="{0A312594-D576-4CC2-A934-FAC3AE1B1FE0}" type="presParOf" srcId="{896C6C2D-B5AC-4AD4-B267-639FCA6E53E2}" destId="{30DEB473-7D5B-4A9B-93EB-003D5E6A5DDB}" srcOrd="2" destOrd="0" presId="urn:microsoft.com/office/officeart/2005/8/layout/cycle6"/>
    <dgm:cxn modelId="{2A1282C5-129C-4E43-87F9-DBEFC1C1046D}" type="presParOf" srcId="{896C6C2D-B5AC-4AD4-B267-639FCA6E53E2}" destId="{7EBA7F6F-B6FA-4BC1-9DC8-284D7DE7A868}" srcOrd="3" destOrd="0" presId="urn:microsoft.com/office/officeart/2005/8/layout/cycle6"/>
    <dgm:cxn modelId="{9D07448A-230C-40BE-A801-5F2BD1A9135F}" type="presParOf" srcId="{896C6C2D-B5AC-4AD4-B267-639FCA6E53E2}" destId="{23AC36DF-C753-485F-8EAE-210FC6C417F2}" srcOrd="4" destOrd="0" presId="urn:microsoft.com/office/officeart/2005/8/layout/cycle6"/>
    <dgm:cxn modelId="{4533C761-780C-4D6F-B1E7-E454323CDBBC}" type="presParOf" srcId="{896C6C2D-B5AC-4AD4-B267-639FCA6E53E2}" destId="{99AE31E1-D803-4B1F-9411-BF02FD92894E}" srcOrd="5" destOrd="0" presId="urn:microsoft.com/office/officeart/2005/8/layout/cycle6"/>
    <dgm:cxn modelId="{6CFF8187-9F17-4FB6-9409-140CA5FF5B27}" type="presParOf" srcId="{896C6C2D-B5AC-4AD4-B267-639FCA6E53E2}" destId="{9C634DD5-D046-40F6-BB0F-D1CF4FB8E530}" srcOrd="6" destOrd="0" presId="urn:microsoft.com/office/officeart/2005/8/layout/cycle6"/>
    <dgm:cxn modelId="{A0CFC3F6-E5A7-417A-ABE5-C1283A02D38B}" type="presParOf" srcId="{896C6C2D-B5AC-4AD4-B267-639FCA6E53E2}" destId="{F88770FB-24D1-48F5-8C48-6CB62177E5B1}" srcOrd="7" destOrd="0" presId="urn:microsoft.com/office/officeart/2005/8/layout/cycle6"/>
    <dgm:cxn modelId="{B2F78BAE-806E-4B69-9DA1-5C6F1B4F3EF8}" type="presParOf" srcId="{896C6C2D-B5AC-4AD4-B267-639FCA6E53E2}" destId="{F3FD775B-05AA-4862-891C-020EE296FD6A}" srcOrd="8" destOrd="0" presId="urn:microsoft.com/office/officeart/2005/8/layout/cycle6"/>
    <dgm:cxn modelId="{F835883A-E244-467D-833A-3616D6AB7E79}" type="presParOf" srcId="{896C6C2D-B5AC-4AD4-B267-639FCA6E53E2}" destId="{7B9C5371-8DD4-4030-B460-4DBDC8077189}" srcOrd="9" destOrd="0" presId="urn:microsoft.com/office/officeart/2005/8/layout/cycle6"/>
    <dgm:cxn modelId="{2EB44D51-FFDC-4B6B-B82F-8B730CBF039F}" type="presParOf" srcId="{896C6C2D-B5AC-4AD4-B267-639FCA6E53E2}" destId="{A917BE30-5D4E-44DF-8664-1CDD8FCBD609}" srcOrd="10" destOrd="0" presId="urn:microsoft.com/office/officeart/2005/8/layout/cycle6"/>
    <dgm:cxn modelId="{B01D8401-5696-42AA-91AA-25691612B9BE}" type="presParOf" srcId="{896C6C2D-B5AC-4AD4-B267-639FCA6E53E2}" destId="{69230B0E-86C5-461F-9465-8A4714991035}" srcOrd="11" destOrd="0" presId="urn:microsoft.com/office/officeart/2005/8/layout/cycle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DDC2F905-16AE-4182-855B-6B480A681408}">
      <dgm:prSet phldrT="[Text]"/>
      <dgm:spPr/>
      <dgm:t>
        <a:bodyPr/>
        <a:lstStyle/>
        <a:p>
          <a:r>
            <a:rPr lang="en-US" dirty="0"/>
            <a:t>Communication</a:t>
          </a:r>
        </a:p>
      </dgm:t>
    </dgm:pt>
    <dgm:pt modelId="{2574FF1B-331B-48F6-8CD6-9D7F1CEDCA27}" type="parTrans" cxnId="{3168B7FB-B93E-4ACE-961E-936145748A8B}">
      <dgm:prSet/>
      <dgm:spPr/>
      <dgm:t>
        <a:bodyPr/>
        <a:lstStyle/>
        <a:p>
          <a:endParaRPr lang="en-US"/>
        </a:p>
      </dgm:t>
    </dgm:pt>
    <dgm:pt modelId="{4AFFF627-1EA9-4862-A463-92B0941252C9}" type="sibTrans" cxnId="{3168B7FB-B93E-4ACE-961E-936145748A8B}">
      <dgm:prSet/>
      <dgm:spPr/>
      <dgm:t>
        <a:bodyPr/>
        <a:lstStyle/>
        <a:p>
          <a:endParaRPr lang="en-US"/>
        </a:p>
      </dgm:t>
    </dgm:pt>
    <dgm:pt modelId="{02160CCB-60C7-4C58-9037-0E8DBD55C3A8}">
      <dgm:prSet phldrT="[Text]"/>
      <dgm:spPr/>
      <dgm:t>
        <a:bodyPr/>
        <a:lstStyle/>
        <a:p>
          <a:r>
            <a:rPr lang="en-US" dirty="0"/>
            <a:t>Before any technical work can commence, it is critically important to communicate and collaborate with the customer (and other stakeholders)</a:t>
          </a:r>
        </a:p>
      </dgm:t>
    </dgm:pt>
    <dgm:pt modelId="{5AD140A7-05DA-42CE-8432-DFA7DB922796}" type="parTrans" cxnId="{9E319FCC-241E-491C-9C44-D4073FC02830}">
      <dgm:prSet/>
      <dgm:spPr/>
      <dgm:t>
        <a:bodyPr/>
        <a:lstStyle/>
        <a:p>
          <a:endParaRPr lang="en-US"/>
        </a:p>
      </dgm:t>
    </dgm:pt>
    <dgm:pt modelId="{E07FB365-91F1-4CAF-AE7F-180B0C46B936}" type="sibTrans" cxnId="{9E319FCC-241E-491C-9C44-D4073FC02830}">
      <dgm:prSet/>
      <dgm:spPr/>
      <dgm:t>
        <a:bodyPr/>
        <a:lstStyle/>
        <a:p>
          <a:endParaRPr lang="en-US"/>
        </a:p>
      </dgm:t>
    </dgm:pt>
    <dgm:pt modelId="{CFFFF561-4266-4956-863E-184BE923B2C3}">
      <dgm:prSet phldrT="[Text]"/>
      <dgm:spPr/>
      <dgm:t>
        <a:bodyPr/>
        <a:lstStyle/>
        <a:p>
          <a:r>
            <a:rPr lang="en-US" dirty="0"/>
            <a:t>Planning</a:t>
          </a:r>
        </a:p>
      </dgm:t>
    </dgm:pt>
    <dgm:pt modelId="{7BB6C219-F7A5-48BB-94C2-C452B4EA7A4C}" type="parTrans" cxnId="{FBBE1320-5A65-49F9-8801-5F240A1B02FD}">
      <dgm:prSet/>
      <dgm:spPr/>
      <dgm:t>
        <a:bodyPr/>
        <a:lstStyle/>
        <a:p>
          <a:endParaRPr lang="en-US"/>
        </a:p>
      </dgm:t>
    </dgm:pt>
    <dgm:pt modelId="{11A4B239-113A-4DB9-8696-D5BE6832380F}" type="sibTrans" cxnId="{FBBE1320-5A65-49F9-8801-5F240A1B02FD}">
      <dgm:prSet/>
      <dgm:spPr/>
      <dgm:t>
        <a:bodyPr/>
        <a:lstStyle/>
        <a:p>
          <a:endParaRPr lang="en-US"/>
        </a:p>
      </dgm:t>
    </dgm:pt>
    <dgm:pt modelId="{42FED43F-2DAF-4B23-BC15-3867E4664F07}">
      <dgm:prSet phldrT="[Text]"/>
      <dgm:spPr/>
      <dgm:t>
        <a:bodyPr/>
        <a:lstStyle/>
        <a:p>
          <a:r>
            <a:rPr lang="en-US" dirty="0"/>
            <a:t>Software project plan—defines the software engineering work by describing the technical tasks to be conducted, the risks that are likely, the resources that will be required, the work products to be produced, and a work schedule</a:t>
          </a:r>
        </a:p>
      </dgm:t>
    </dgm:pt>
    <dgm:pt modelId="{469B05D5-0595-43F5-891B-6B85BF75AF60}" type="parTrans" cxnId="{BE161984-C6E0-4814-8CDD-DB449FC51515}">
      <dgm:prSet/>
      <dgm:spPr/>
      <dgm:t>
        <a:bodyPr/>
        <a:lstStyle/>
        <a:p>
          <a:endParaRPr lang="en-US"/>
        </a:p>
      </dgm:t>
    </dgm:pt>
    <dgm:pt modelId="{54B973F2-26A3-4FC6-8B26-A5AC8AA64755}" type="sibTrans" cxnId="{BE161984-C6E0-4814-8CDD-DB449FC51515}">
      <dgm:prSet/>
      <dgm:spPr/>
      <dgm:t>
        <a:bodyPr/>
        <a:lstStyle/>
        <a:p>
          <a:endParaRPr lang="en-US"/>
        </a:p>
      </dgm:t>
    </dgm:pt>
    <dgm:pt modelId="{4975586F-ECEF-430B-8BD1-C4926B11E883}">
      <dgm:prSet phldrT="[Text]"/>
      <dgm:spPr/>
      <dgm:t>
        <a:bodyPr/>
        <a:lstStyle/>
        <a:p>
          <a:r>
            <a:rPr lang="en-US" dirty="0"/>
            <a:t>Modeling</a:t>
          </a:r>
        </a:p>
      </dgm:t>
    </dgm:pt>
    <dgm:pt modelId="{EA0076D4-C1E6-4E1C-8CBD-B3978885C8E7}" type="parTrans" cxnId="{7999D3E7-7AA9-4B73-BE3E-984E14169488}">
      <dgm:prSet/>
      <dgm:spPr/>
      <dgm:t>
        <a:bodyPr/>
        <a:lstStyle/>
        <a:p>
          <a:endParaRPr lang="en-US"/>
        </a:p>
      </dgm:t>
    </dgm:pt>
    <dgm:pt modelId="{6B948F8C-9BCB-4AE5-A427-A2B48BFD6D98}" type="sibTrans" cxnId="{7999D3E7-7AA9-4B73-BE3E-984E14169488}">
      <dgm:prSet/>
      <dgm:spPr/>
      <dgm:t>
        <a:bodyPr/>
        <a:lstStyle/>
        <a:p>
          <a:endParaRPr lang="en-US"/>
        </a:p>
      </dgm:t>
    </dgm:pt>
    <dgm:pt modelId="{7719BCE0-DB84-4690-8135-7718E1A3FF78}">
      <dgm:prSet phldrT="[Text]"/>
      <dgm:spPr/>
      <dgm:t>
        <a:bodyPr/>
        <a:lstStyle/>
        <a:p>
          <a:r>
            <a:rPr lang="en-US" dirty="0"/>
            <a:t>Create a “sketch” of the thing so that you’ll understand the big picture, what it will look like architecturally, how the constituent parts fi t together, and many other characteristics</a:t>
          </a:r>
        </a:p>
      </dgm:t>
    </dgm:pt>
    <dgm:pt modelId="{ACA24D0C-AA83-4143-B4CE-42B78E4F6A63}" type="parTrans" cxnId="{47E87DFB-7A80-4D57-B510-B0F3FA585D72}">
      <dgm:prSet/>
      <dgm:spPr/>
      <dgm:t>
        <a:bodyPr/>
        <a:lstStyle/>
        <a:p>
          <a:endParaRPr lang="en-US"/>
        </a:p>
      </dgm:t>
    </dgm:pt>
    <dgm:pt modelId="{C822044B-5CA4-4A30-81CF-B0B35A06D3F0}" type="sibTrans" cxnId="{47E87DFB-7A80-4D57-B510-B0F3FA585D72}">
      <dgm:prSet/>
      <dgm:spPr/>
      <dgm:t>
        <a:bodyPr/>
        <a:lstStyle/>
        <a:p>
          <a:endParaRPr lang="en-US"/>
        </a:p>
      </dgm:t>
    </dgm:pt>
    <dgm:pt modelId="{219A05D6-71D1-474A-A1F5-CC37760CB56C}">
      <dgm:prSet phldrT="[Text]"/>
      <dgm:spPr/>
      <dgm:t>
        <a:bodyPr/>
        <a:lstStyle/>
        <a:p>
          <a:r>
            <a:rPr lang="en-US" dirty="0"/>
            <a:t>The intent is to understand stakeholders’ objectives for the project and to gather requirements that help define software features and functions</a:t>
          </a:r>
        </a:p>
      </dgm:t>
    </dgm:pt>
    <dgm:pt modelId="{24042C62-909D-4CBB-A093-2FF721AF707A}" type="parTrans" cxnId="{D74E019A-D15B-448D-8228-5FFFD840893D}">
      <dgm:prSet/>
      <dgm:spPr/>
      <dgm:t>
        <a:bodyPr/>
        <a:lstStyle/>
        <a:p>
          <a:endParaRPr lang="en-US"/>
        </a:p>
      </dgm:t>
    </dgm:pt>
    <dgm:pt modelId="{F20C8FDD-A2E1-42D1-88C2-7E35D56EE27B}" type="sibTrans" cxnId="{D74E019A-D15B-448D-8228-5FFFD840893D}">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pt>
    <dgm:pt modelId="{A47FE12C-3FD7-4B67-B0C7-CED37A66095D}" type="pres">
      <dgm:prSet presAssocID="{DDC2F905-16AE-4182-855B-6B480A681408}" presName="thickLine" presStyleLbl="alignNode1" presStyleIdx="0" presStyleCnt="3"/>
      <dgm:spPr/>
    </dgm:pt>
    <dgm:pt modelId="{F7FCA523-1A92-4545-ACD4-929C51E76F3E}" type="pres">
      <dgm:prSet presAssocID="{DDC2F905-16AE-4182-855B-6B480A681408}" presName="horz1" presStyleCnt="0"/>
      <dgm:spPr/>
    </dgm:pt>
    <dgm:pt modelId="{65FF24DC-DB20-4A19-865E-D349F675AD73}" type="pres">
      <dgm:prSet presAssocID="{DDC2F905-16AE-4182-855B-6B480A681408}" presName="tx1" presStyleLbl="revTx" presStyleIdx="0" presStyleCnt="7"/>
      <dgm:spPr/>
    </dgm:pt>
    <dgm:pt modelId="{BDC5CFC7-9CE8-4389-9FF8-532D3FFC6061}" type="pres">
      <dgm:prSet presAssocID="{DDC2F905-16AE-4182-855B-6B480A681408}" presName="vert1" presStyleCnt="0"/>
      <dgm:spPr/>
    </dgm:pt>
    <dgm:pt modelId="{84188FF4-88A9-4D91-B81B-83AC09897636}" type="pres">
      <dgm:prSet presAssocID="{02160CCB-60C7-4C58-9037-0E8DBD55C3A8}" presName="vertSpace2a" presStyleCnt="0"/>
      <dgm:spPr/>
    </dgm:pt>
    <dgm:pt modelId="{1ADABFB9-8BF9-4BAF-A412-2A666853DBFA}" type="pres">
      <dgm:prSet presAssocID="{02160CCB-60C7-4C58-9037-0E8DBD55C3A8}" presName="horz2" presStyleCnt="0"/>
      <dgm:spPr/>
    </dgm:pt>
    <dgm:pt modelId="{865FD2FD-C5AB-430A-B8FE-2FEA51386116}" type="pres">
      <dgm:prSet presAssocID="{02160CCB-60C7-4C58-9037-0E8DBD55C3A8}" presName="horzSpace2" presStyleCnt="0"/>
      <dgm:spPr/>
    </dgm:pt>
    <dgm:pt modelId="{2A88C596-2FD7-42E1-99CB-2703126AAF30}" type="pres">
      <dgm:prSet presAssocID="{02160CCB-60C7-4C58-9037-0E8DBD55C3A8}" presName="tx2" presStyleLbl="revTx" presStyleIdx="1" presStyleCnt="7"/>
      <dgm:spPr/>
    </dgm:pt>
    <dgm:pt modelId="{8593744D-3641-4271-9B38-27F8499BFAA9}" type="pres">
      <dgm:prSet presAssocID="{02160CCB-60C7-4C58-9037-0E8DBD55C3A8}" presName="vert2" presStyleCnt="0"/>
      <dgm:spPr/>
    </dgm:pt>
    <dgm:pt modelId="{D17C6002-B884-490E-AACF-F74329DB3590}" type="pres">
      <dgm:prSet presAssocID="{02160CCB-60C7-4C58-9037-0E8DBD55C3A8}" presName="thinLine2b" presStyleLbl="callout" presStyleIdx="0" presStyleCnt="4"/>
      <dgm:spPr/>
    </dgm:pt>
    <dgm:pt modelId="{F16034E9-A45F-47FA-B53E-025E90E0E9A6}" type="pres">
      <dgm:prSet presAssocID="{02160CCB-60C7-4C58-9037-0E8DBD55C3A8}" presName="vertSpace2b" presStyleCnt="0"/>
      <dgm:spPr/>
    </dgm:pt>
    <dgm:pt modelId="{C81C666A-8431-423B-9391-232F36986F63}" type="pres">
      <dgm:prSet presAssocID="{219A05D6-71D1-474A-A1F5-CC37760CB56C}" presName="horz2" presStyleCnt="0"/>
      <dgm:spPr/>
    </dgm:pt>
    <dgm:pt modelId="{9481E206-9974-4D41-9BA9-413A47A86BB5}" type="pres">
      <dgm:prSet presAssocID="{219A05D6-71D1-474A-A1F5-CC37760CB56C}" presName="horzSpace2" presStyleCnt="0"/>
      <dgm:spPr/>
    </dgm:pt>
    <dgm:pt modelId="{253F4B04-E749-4CE7-85EF-6F7A2BDBD825}" type="pres">
      <dgm:prSet presAssocID="{219A05D6-71D1-474A-A1F5-CC37760CB56C}" presName="tx2" presStyleLbl="revTx" presStyleIdx="2" presStyleCnt="7"/>
      <dgm:spPr/>
    </dgm:pt>
    <dgm:pt modelId="{07D1A31C-5BDE-4498-B007-BA4FAFCF3FA3}" type="pres">
      <dgm:prSet presAssocID="{219A05D6-71D1-474A-A1F5-CC37760CB56C}" presName="vert2" presStyleCnt="0"/>
      <dgm:spPr/>
    </dgm:pt>
    <dgm:pt modelId="{A1D1C727-E23B-44C5-90C1-D6F2ED0A7785}" type="pres">
      <dgm:prSet presAssocID="{219A05D6-71D1-474A-A1F5-CC37760CB56C}" presName="thinLine2b" presStyleLbl="callout" presStyleIdx="1" presStyleCnt="4"/>
      <dgm:spPr/>
    </dgm:pt>
    <dgm:pt modelId="{4EE26392-59D5-4150-BEFC-0F568464DD5F}" type="pres">
      <dgm:prSet presAssocID="{219A05D6-71D1-474A-A1F5-CC37760CB56C}" presName="vertSpace2b" presStyleCnt="0"/>
      <dgm:spPr/>
    </dgm:pt>
    <dgm:pt modelId="{67A27DC1-0A99-4C3F-8830-5F2C2CAA1CE9}" type="pres">
      <dgm:prSet presAssocID="{CFFFF561-4266-4956-863E-184BE923B2C3}" presName="thickLine" presStyleLbl="alignNode1" presStyleIdx="1" presStyleCnt="3"/>
      <dgm:spPr/>
    </dgm:pt>
    <dgm:pt modelId="{BD11D90E-96EE-4B7B-AD0C-5DFB9D3283B9}" type="pres">
      <dgm:prSet presAssocID="{CFFFF561-4266-4956-863E-184BE923B2C3}" presName="horz1" presStyleCnt="0"/>
      <dgm:spPr/>
    </dgm:pt>
    <dgm:pt modelId="{EDED24AB-FC6C-4AA9-A128-6884B022D052}" type="pres">
      <dgm:prSet presAssocID="{CFFFF561-4266-4956-863E-184BE923B2C3}" presName="tx1" presStyleLbl="revTx" presStyleIdx="3" presStyleCnt="7"/>
      <dgm:spPr/>
    </dgm:pt>
    <dgm:pt modelId="{4A7AB73C-144F-4525-BA99-ED0C5C601537}" type="pres">
      <dgm:prSet presAssocID="{CFFFF561-4266-4956-863E-184BE923B2C3}" presName="vert1" presStyleCnt="0"/>
      <dgm:spPr/>
    </dgm:pt>
    <dgm:pt modelId="{C36D5D1C-2D83-4D60-A829-7099854991D8}" type="pres">
      <dgm:prSet presAssocID="{42FED43F-2DAF-4B23-BC15-3867E4664F07}" presName="vertSpace2a" presStyleCnt="0"/>
      <dgm:spPr/>
    </dgm:pt>
    <dgm:pt modelId="{8834F1E2-3E3B-42FE-B17F-8B6D4E2DAF67}" type="pres">
      <dgm:prSet presAssocID="{42FED43F-2DAF-4B23-BC15-3867E4664F07}" presName="horz2" presStyleCnt="0"/>
      <dgm:spPr/>
    </dgm:pt>
    <dgm:pt modelId="{C0BF4AF9-71E9-4EA7-887F-81BDF906B559}" type="pres">
      <dgm:prSet presAssocID="{42FED43F-2DAF-4B23-BC15-3867E4664F07}" presName="horzSpace2" presStyleCnt="0"/>
      <dgm:spPr/>
    </dgm:pt>
    <dgm:pt modelId="{2C095A04-5363-4B72-B119-3C3C83A12DF1}" type="pres">
      <dgm:prSet presAssocID="{42FED43F-2DAF-4B23-BC15-3867E4664F07}" presName="tx2" presStyleLbl="revTx" presStyleIdx="4" presStyleCnt="7"/>
      <dgm:spPr/>
    </dgm:pt>
    <dgm:pt modelId="{8A22DA0C-4C51-4862-977F-830F6D4B3A22}" type="pres">
      <dgm:prSet presAssocID="{42FED43F-2DAF-4B23-BC15-3867E4664F07}" presName="vert2" presStyleCnt="0"/>
      <dgm:spPr/>
    </dgm:pt>
    <dgm:pt modelId="{4FD9465A-8820-492D-B01B-6B702CE2981A}" type="pres">
      <dgm:prSet presAssocID="{42FED43F-2DAF-4B23-BC15-3867E4664F07}" presName="thinLine2b" presStyleLbl="callout" presStyleIdx="2" presStyleCnt="4"/>
      <dgm:spPr/>
    </dgm:pt>
    <dgm:pt modelId="{D88617CD-D627-4691-A4C9-F3650EA296DD}" type="pres">
      <dgm:prSet presAssocID="{42FED43F-2DAF-4B23-BC15-3867E4664F07}" presName="vertSpace2b" presStyleCnt="0"/>
      <dgm:spPr/>
    </dgm:pt>
    <dgm:pt modelId="{B954895E-EBB0-41C2-BC13-58A5BD949538}" type="pres">
      <dgm:prSet presAssocID="{4975586F-ECEF-430B-8BD1-C4926B11E883}" presName="thickLine" presStyleLbl="alignNode1" presStyleIdx="2" presStyleCnt="3"/>
      <dgm:spPr/>
    </dgm:pt>
    <dgm:pt modelId="{0951B25C-E1C5-4686-A47F-25AD90BF8361}" type="pres">
      <dgm:prSet presAssocID="{4975586F-ECEF-430B-8BD1-C4926B11E883}" presName="horz1" presStyleCnt="0"/>
      <dgm:spPr/>
    </dgm:pt>
    <dgm:pt modelId="{724AB8AD-F646-439B-AAB1-2E90E36B7545}" type="pres">
      <dgm:prSet presAssocID="{4975586F-ECEF-430B-8BD1-C4926B11E883}" presName="tx1" presStyleLbl="revTx" presStyleIdx="5" presStyleCnt="7"/>
      <dgm:spPr/>
    </dgm:pt>
    <dgm:pt modelId="{AED5FFBB-0A45-4698-95D8-1DE481881102}" type="pres">
      <dgm:prSet presAssocID="{4975586F-ECEF-430B-8BD1-C4926B11E883}" presName="vert1" presStyleCnt="0"/>
      <dgm:spPr/>
    </dgm:pt>
    <dgm:pt modelId="{25064FF4-3DC2-4332-BDAC-1BE34E9AE354}" type="pres">
      <dgm:prSet presAssocID="{7719BCE0-DB84-4690-8135-7718E1A3FF78}" presName="vertSpace2a" presStyleCnt="0"/>
      <dgm:spPr/>
    </dgm:pt>
    <dgm:pt modelId="{75C84F6D-6EC6-46C8-B98A-7580FBE074C1}" type="pres">
      <dgm:prSet presAssocID="{7719BCE0-DB84-4690-8135-7718E1A3FF78}" presName="horz2" presStyleCnt="0"/>
      <dgm:spPr/>
    </dgm:pt>
    <dgm:pt modelId="{08C1B9A8-EF39-424C-B43C-9FA53A367F51}" type="pres">
      <dgm:prSet presAssocID="{7719BCE0-DB84-4690-8135-7718E1A3FF78}" presName="horzSpace2" presStyleCnt="0"/>
      <dgm:spPr/>
    </dgm:pt>
    <dgm:pt modelId="{DFE66F71-6E32-4B54-ABF1-D3C50341DAD9}" type="pres">
      <dgm:prSet presAssocID="{7719BCE0-DB84-4690-8135-7718E1A3FF78}" presName="tx2" presStyleLbl="revTx" presStyleIdx="6" presStyleCnt="7"/>
      <dgm:spPr/>
    </dgm:pt>
    <dgm:pt modelId="{4199E51C-CC16-4F7C-BC7E-832D7A4A3D2B}" type="pres">
      <dgm:prSet presAssocID="{7719BCE0-DB84-4690-8135-7718E1A3FF78}" presName="vert2" presStyleCnt="0"/>
      <dgm:spPr/>
    </dgm:pt>
    <dgm:pt modelId="{FCEA80A8-9B26-4E50-9E17-219B75F45AF0}" type="pres">
      <dgm:prSet presAssocID="{7719BCE0-DB84-4690-8135-7718E1A3FF78}" presName="thinLine2b" presStyleLbl="callout" presStyleIdx="3" presStyleCnt="4"/>
      <dgm:spPr/>
    </dgm:pt>
    <dgm:pt modelId="{0B98042A-14EA-4447-BA8D-9AC6044D7204}" type="pres">
      <dgm:prSet presAssocID="{7719BCE0-DB84-4690-8135-7718E1A3FF78}" presName="vertSpace2b" presStyleCnt="0"/>
      <dgm:spPr/>
    </dgm:pt>
  </dgm:ptLst>
  <dgm:cxnLst>
    <dgm:cxn modelId="{D139CC13-A91F-4A59-91E3-EED70A108E90}" type="presOf" srcId="{7719BCE0-DB84-4690-8135-7718E1A3FF78}" destId="{DFE66F71-6E32-4B54-ABF1-D3C50341DAD9}" srcOrd="0" destOrd="0" presId="urn:microsoft.com/office/officeart/2008/layout/LinedList"/>
    <dgm:cxn modelId="{FBBE1320-5A65-49F9-8801-5F240A1B02FD}" srcId="{88E1D1B2-8D1A-4D43-84E8-60F99DD0B5E9}" destId="{CFFFF561-4266-4956-863E-184BE923B2C3}" srcOrd="1" destOrd="0" parTransId="{7BB6C219-F7A5-48BB-94C2-C452B4EA7A4C}" sibTransId="{11A4B239-113A-4DB9-8696-D5BE6832380F}"/>
    <dgm:cxn modelId="{EA3ED529-2656-4F03-9D24-19BFB9C36E74}" type="presOf" srcId="{4975586F-ECEF-430B-8BD1-C4926B11E883}" destId="{724AB8AD-F646-439B-AAB1-2E90E36B7545}" srcOrd="0" destOrd="0" presId="urn:microsoft.com/office/officeart/2008/layout/LinedList"/>
    <dgm:cxn modelId="{3B0B9F38-FAE4-4E82-8FAF-B0202012358F}" type="presOf" srcId="{219A05D6-71D1-474A-A1F5-CC37760CB56C}" destId="{253F4B04-E749-4CE7-85EF-6F7A2BDBD825}" srcOrd="0" destOrd="0" presId="urn:microsoft.com/office/officeart/2008/layout/LinedList"/>
    <dgm:cxn modelId="{3D003A78-8AD1-4C18-8076-E0BD5588B1BD}" type="presOf" srcId="{02160CCB-60C7-4C58-9037-0E8DBD55C3A8}" destId="{2A88C596-2FD7-42E1-99CB-2703126AAF30}" srcOrd="0" destOrd="0" presId="urn:microsoft.com/office/officeart/2008/layout/LinedList"/>
    <dgm:cxn modelId="{043B8C7D-282F-451B-9A88-EA6CCA81E1D9}" type="presOf" srcId="{CFFFF561-4266-4956-863E-184BE923B2C3}" destId="{EDED24AB-FC6C-4AA9-A128-6884B022D052}" srcOrd="0" destOrd="0" presId="urn:microsoft.com/office/officeart/2008/layout/LinedList"/>
    <dgm:cxn modelId="{BE161984-C6E0-4814-8CDD-DB449FC51515}" srcId="{CFFFF561-4266-4956-863E-184BE923B2C3}" destId="{42FED43F-2DAF-4B23-BC15-3867E4664F07}" srcOrd="0" destOrd="0" parTransId="{469B05D5-0595-43F5-891B-6B85BF75AF60}" sibTransId="{54B973F2-26A3-4FC6-8B26-A5AC8AA64755}"/>
    <dgm:cxn modelId="{D74E019A-D15B-448D-8228-5FFFD840893D}" srcId="{DDC2F905-16AE-4182-855B-6B480A681408}" destId="{219A05D6-71D1-474A-A1F5-CC37760CB56C}" srcOrd="1" destOrd="0" parTransId="{24042C62-909D-4CBB-A093-2FF721AF707A}" sibTransId="{F20C8FDD-A2E1-42D1-88C2-7E35D56EE27B}"/>
    <dgm:cxn modelId="{0BE145A9-E8E6-4E42-849B-AD250552A9F4}" type="presOf" srcId="{DDC2F905-16AE-4182-855B-6B480A681408}" destId="{65FF24DC-DB20-4A19-865E-D349F675AD73}" srcOrd="0" destOrd="0" presId="urn:microsoft.com/office/officeart/2008/layout/LinedList"/>
    <dgm:cxn modelId="{C14652C0-09C3-4EDF-B9EE-530CC7F4C1E9}" type="presOf" srcId="{88E1D1B2-8D1A-4D43-84E8-60F99DD0B5E9}" destId="{42663FC1-66C6-4B46-853F-6A4498157F84}" srcOrd="0" destOrd="0" presId="urn:microsoft.com/office/officeart/2008/layout/LinedList"/>
    <dgm:cxn modelId="{9E319FCC-241E-491C-9C44-D4073FC02830}" srcId="{DDC2F905-16AE-4182-855B-6B480A681408}" destId="{02160CCB-60C7-4C58-9037-0E8DBD55C3A8}" srcOrd="0" destOrd="0" parTransId="{5AD140A7-05DA-42CE-8432-DFA7DB922796}" sibTransId="{E07FB365-91F1-4CAF-AE7F-180B0C46B936}"/>
    <dgm:cxn modelId="{4028BFD5-52B1-41EA-949E-AE8F0396BA4D}" type="presOf" srcId="{42FED43F-2DAF-4B23-BC15-3867E4664F07}" destId="{2C095A04-5363-4B72-B119-3C3C83A12DF1}" srcOrd="0" destOrd="0" presId="urn:microsoft.com/office/officeart/2008/layout/LinedList"/>
    <dgm:cxn modelId="{7999D3E7-7AA9-4B73-BE3E-984E14169488}" srcId="{88E1D1B2-8D1A-4D43-84E8-60F99DD0B5E9}" destId="{4975586F-ECEF-430B-8BD1-C4926B11E883}" srcOrd="2" destOrd="0" parTransId="{EA0076D4-C1E6-4E1C-8CBD-B3978885C8E7}" sibTransId="{6B948F8C-9BCB-4AE5-A427-A2B48BFD6D98}"/>
    <dgm:cxn modelId="{47E87DFB-7A80-4D57-B510-B0F3FA585D72}" srcId="{4975586F-ECEF-430B-8BD1-C4926B11E883}" destId="{7719BCE0-DB84-4690-8135-7718E1A3FF78}" srcOrd="0" destOrd="0" parTransId="{ACA24D0C-AA83-4143-B4CE-42B78E4F6A63}" sibTransId="{C822044B-5CA4-4A30-81CF-B0B35A06D3F0}"/>
    <dgm:cxn modelId="{3168B7FB-B93E-4ACE-961E-936145748A8B}" srcId="{88E1D1B2-8D1A-4D43-84E8-60F99DD0B5E9}" destId="{DDC2F905-16AE-4182-855B-6B480A681408}" srcOrd="0" destOrd="0" parTransId="{2574FF1B-331B-48F6-8CD6-9D7F1CEDCA27}" sibTransId="{4AFFF627-1EA9-4862-A463-92B0941252C9}"/>
    <dgm:cxn modelId="{DD266875-B4C3-4D28-A57A-2065E589890D}" type="presParOf" srcId="{42663FC1-66C6-4B46-853F-6A4498157F84}" destId="{A47FE12C-3FD7-4B67-B0C7-CED37A66095D}" srcOrd="0" destOrd="0" presId="urn:microsoft.com/office/officeart/2008/layout/LinedList"/>
    <dgm:cxn modelId="{39174602-76B5-43CE-B09E-2C1085843883}" type="presParOf" srcId="{42663FC1-66C6-4B46-853F-6A4498157F84}" destId="{F7FCA523-1A92-4545-ACD4-929C51E76F3E}" srcOrd="1" destOrd="0" presId="urn:microsoft.com/office/officeart/2008/layout/LinedList"/>
    <dgm:cxn modelId="{86B5826B-52A1-490C-8005-DF09D1F21549}" type="presParOf" srcId="{F7FCA523-1A92-4545-ACD4-929C51E76F3E}" destId="{65FF24DC-DB20-4A19-865E-D349F675AD73}" srcOrd="0" destOrd="0" presId="urn:microsoft.com/office/officeart/2008/layout/LinedList"/>
    <dgm:cxn modelId="{D0F4AB0D-B416-4143-A0FB-71BC5EA3B8DB}" type="presParOf" srcId="{F7FCA523-1A92-4545-ACD4-929C51E76F3E}" destId="{BDC5CFC7-9CE8-4389-9FF8-532D3FFC6061}" srcOrd="1" destOrd="0" presId="urn:microsoft.com/office/officeart/2008/layout/LinedList"/>
    <dgm:cxn modelId="{4218BA18-62E2-41A6-B899-C33F3F4C9E4E}" type="presParOf" srcId="{BDC5CFC7-9CE8-4389-9FF8-532D3FFC6061}" destId="{84188FF4-88A9-4D91-B81B-83AC09897636}" srcOrd="0" destOrd="0" presId="urn:microsoft.com/office/officeart/2008/layout/LinedList"/>
    <dgm:cxn modelId="{F4657CFE-03A2-47DE-83D9-406A347BCE03}" type="presParOf" srcId="{BDC5CFC7-9CE8-4389-9FF8-532D3FFC6061}" destId="{1ADABFB9-8BF9-4BAF-A412-2A666853DBFA}" srcOrd="1" destOrd="0" presId="urn:microsoft.com/office/officeart/2008/layout/LinedList"/>
    <dgm:cxn modelId="{A6511CB9-AA5A-432E-9C13-A42216D4E999}" type="presParOf" srcId="{1ADABFB9-8BF9-4BAF-A412-2A666853DBFA}" destId="{865FD2FD-C5AB-430A-B8FE-2FEA51386116}" srcOrd="0" destOrd="0" presId="urn:microsoft.com/office/officeart/2008/layout/LinedList"/>
    <dgm:cxn modelId="{E6060C60-454A-4F45-A1E5-D007BB697691}" type="presParOf" srcId="{1ADABFB9-8BF9-4BAF-A412-2A666853DBFA}" destId="{2A88C596-2FD7-42E1-99CB-2703126AAF30}" srcOrd="1" destOrd="0" presId="urn:microsoft.com/office/officeart/2008/layout/LinedList"/>
    <dgm:cxn modelId="{7FF50E9B-2DCF-4C73-969B-083D9B1F9B57}" type="presParOf" srcId="{1ADABFB9-8BF9-4BAF-A412-2A666853DBFA}" destId="{8593744D-3641-4271-9B38-27F8499BFAA9}" srcOrd="2" destOrd="0" presId="urn:microsoft.com/office/officeart/2008/layout/LinedList"/>
    <dgm:cxn modelId="{4E782DFF-A64D-4B2E-A27A-D5F022F400C8}" type="presParOf" srcId="{BDC5CFC7-9CE8-4389-9FF8-532D3FFC6061}" destId="{D17C6002-B884-490E-AACF-F74329DB3590}" srcOrd="2" destOrd="0" presId="urn:microsoft.com/office/officeart/2008/layout/LinedList"/>
    <dgm:cxn modelId="{39C97B78-EAD7-4742-A335-9CC8457910DF}" type="presParOf" srcId="{BDC5CFC7-9CE8-4389-9FF8-532D3FFC6061}" destId="{F16034E9-A45F-47FA-B53E-025E90E0E9A6}" srcOrd="3" destOrd="0" presId="urn:microsoft.com/office/officeart/2008/layout/LinedList"/>
    <dgm:cxn modelId="{862D688F-CA53-4954-AAF0-4D1E070D2101}" type="presParOf" srcId="{BDC5CFC7-9CE8-4389-9FF8-532D3FFC6061}" destId="{C81C666A-8431-423B-9391-232F36986F63}" srcOrd="4" destOrd="0" presId="urn:microsoft.com/office/officeart/2008/layout/LinedList"/>
    <dgm:cxn modelId="{98324D71-9E7E-4E10-B264-F8FBC3D9FB4F}" type="presParOf" srcId="{C81C666A-8431-423B-9391-232F36986F63}" destId="{9481E206-9974-4D41-9BA9-413A47A86BB5}" srcOrd="0" destOrd="0" presId="urn:microsoft.com/office/officeart/2008/layout/LinedList"/>
    <dgm:cxn modelId="{0A71F714-297C-42F2-8ED4-A37A189CD7F5}" type="presParOf" srcId="{C81C666A-8431-423B-9391-232F36986F63}" destId="{253F4B04-E749-4CE7-85EF-6F7A2BDBD825}" srcOrd="1" destOrd="0" presId="urn:microsoft.com/office/officeart/2008/layout/LinedList"/>
    <dgm:cxn modelId="{DEF772BD-7F05-4959-BBDA-F2BEDD139B63}" type="presParOf" srcId="{C81C666A-8431-423B-9391-232F36986F63}" destId="{07D1A31C-5BDE-4498-B007-BA4FAFCF3FA3}" srcOrd="2" destOrd="0" presId="urn:microsoft.com/office/officeart/2008/layout/LinedList"/>
    <dgm:cxn modelId="{6637F305-7314-45C2-B87D-20823861D8F7}" type="presParOf" srcId="{BDC5CFC7-9CE8-4389-9FF8-532D3FFC6061}" destId="{A1D1C727-E23B-44C5-90C1-D6F2ED0A7785}" srcOrd="5" destOrd="0" presId="urn:microsoft.com/office/officeart/2008/layout/LinedList"/>
    <dgm:cxn modelId="{4B124215-6E64-4190-B824-71605FB7D6EA}" type="presParOf" srcId="{BDC5CFC7-9CE8-4389-9FF8-532D3FFC6061}" destId="{4EE26392-59D5-4150-BEFC-0F568464DD5F}" srcOrd="6" destOrd="0" presId="urn:microsoft.com/office/officeart/2008/layout/LinedList"/>
    <dgm:cxn modelId="{5FF6DF59-5979-4628-B505-00256AB6C374}" type="presParOf" srcId="{42663FC1-66C6-4B46-853F-6A4498157F84}" destId="{67A27DC1-0A99-4C3F-8830-5F2C2CAA1CE9}" srcOrd="2" destOrd="0" presId="urn:microsoft.com/office/officeart/2008/layout/LinedList"/>
    <dgm:cxn modelId="{47C91CD4-7228-4F8E-A182-EAB21F819BCD}" type="presParOf" srcId="{42663FC1-66C6-4B46-853F-6A4498157F84}" destId="{BD11D90E-96EE-4B7B-AD0C-5DFB9D3283B9}" srcOrd="3" destOrd="0" presId="urn:microsoft.com/office/officeart/2008/layout/LinedList"/>
    <dgm:cxn modelId="{4BDD8CC8-4EBF-4771-95F8-7B4A050F198A}" type="presParOf" srcId="{BD11D90E-96EE-4B7B-AD0C-5DFB9D3283B9}" destId="{EDED24AB-FC6C-4AA9-A128-6884B022D052}" srcOrd="0" destOrd="0" presId="urn:microsoft.com/office/officeart/2008/layout/LinedList"/>
    <dgm:cxn modelId="{1A75FA0B-10B5-4337-AF94-AC65D15A38A2}" type="presParOf" srcId="{BD11D90E-96EE-4B7B-AD0C-5DFB9D3283B9}" destId="{4A7AB73C-144F-4525-BA99-ED0C5C601537}" srcOrd="1" destOrd="0" presId="urn:microsoft.com/office/officeart/2008/layout/LinedList"/>
    <dgm:cxn modelId="{EFB43E34-EAB8-419F-9A35-F6499BAA6D54}" type="presParOf" srcId="{4A7AB73C-144F-4525-BA99-ED0C5C601537}" destId="{C36D5D1C-2D83-4D60-A829-7099854991D8}" srcOrd="0" destOrd="0" presId="urn:microsoft.com/office/officeart/2008/layout/LinedList"/>
    <dgm:cxn modelId="{58AD7814-1931-434E-94E2-AF487984473F}" type="presParOf" srcId="{4A7AB73C-144F-4525-BA99-ED0C5C601537}" destId="{8834F1E2-3E3B-42FE-B17F-8B6D4E2DAF67}" srcOrd="1" destOrd="0" presId="urn:microsoft.com/office/officeart/2008/layout/LinedList"/>
    <dgm:cxn modelId="{FE0BFAD1-CCEA-4AE5-AC12-44BDADF3EF97}" type="presParOf" srcId="{8834F1E2-3E3B-42FE-B17F-8B6D4E2DAF67}" destId="{C0BF4AF9-71E9-4EA7-887F-81BDF906B559}" srcOrd="0" destOrd="0" presId="urn:microsoft.com/office/officeart/2008/layout/LinedList"/>
    <dgm:cxn modelId="{FACB5B64-57E1-4714-8FF0-E89B3167413B}" type="presParOf" srcId="{8834F1E2-3E3B-42FE-B17F-8B6D4E2DAF67}" destId="{2C095A04-5363-4B72-B119-3C3C83A12DF1}" srcOrd="1" destOrd="0" presId="urn:microsoft.com/office/officeart/2008/layout/LinedList"/>
    <dgm:cxn modelId="{A2980C20-F582-4C89-8295-8A674B7B2DD0}" type="presParOf" srcId="{8834F1E2-3E3B-42FE-B17F-8B6D4E2DAF67}" destId="{8A22DA0C-4C51-4862-977F-830F6D4B3A22}" srcOrd="2" destOrd="0" presId="urn:microsoft.com/office/officeart/2008/layout/LinedList"/>
    <dgm:cxn modelId="{5E5443FA-9254-4C9F-BF96-2F4629618670}" type="presParOf" srcId="{4A7AB73C-144F-4525-BA99-ED0C5C601537}" destId="{4FD9465A-8820-492D-B01B-6B702CE2981A}" srcOrd="2" destOrd="0" presId="urn:microsoft.com/office/officeart/2008/layout/LinedList"/>
    <dgm:cxn modelId="{A91A200D-94E3-4D9D-A6D6-ECFD1FC8B4E0}" type="presParOf" srcId="{4A7AB73C-144F-4525-BA99-ED0C5C601537}" destId="{D88617CD-D627-4691-A4C9-F3650EA296DD}" srcOrd="3" destOrd="0" presId="urn:microsoft.com/office/officeart/2008/layout/LinedList"/>
    <dgm:cxn modelId="{B8E15F95-C387-4AC0-A316-73092FFBDE1B}" type="presParOf" srcId="{42663FC1-66C6-4B46-853F-6A4498157F84}" destId="{B954895E-EBB0-41C2-BC13-58A5BD949538}" srcOrd="4" destOrd="0" presId="urn:microsoft.com/office/officeart/2008/layout/LinedList"/>
    <dgm:cxn modelId="{BB02D2CD-4DDC-4CDB-95B4-A8D4A1F9398F}" type="presParOf" srcId="{42663FC1-66C6-4B46-853F-6A4498157F84}" destId="{0951B25C-E1C5-4686-A47F-25AD90BF8361}" srcOrd="5" destOrd="0" presId="urn:microsoft.com/office/officeart/2008/layout/LinedList"/>
    <dgm:cxn modelId="{6E43C8BB-3462-4F1D-9198-A03801040C24}" type="presParOf" srcId="{0951B25C-E1C5-4686-A47F-25AD90BF8361}" destId="{724AB8AD-F646-439B-AAB1-2E90E36B7545}" srcOrd="0" destOrd="0" presId="urn:microsoft.com/office/officeart/2008/layout/LinedList"/>
    <dgm:cxn modelId="{C8341051-6FEB-4438-B867-59E38EA35AE9}" type="presParOf" srcId="{0951B25C-E1C5-4686-A47F-25AD90BF8361}" destId="{AED5FFBB-0A45-4698-95D8-1DE481881102}" srcOrd="1" destOrd="0" presId="urn:microsoft.com/office/officeart/2008/layout/LinedList"/>
    <dgm:cxn modelId="{678BBF42-F791-4964-81E1-9F9B9D005E72}" type="presParOf" srcId="{AED5FFBB-0A45-4698-95D8-1DE481881102}" destId="{25064FF4-3DC2-4332-BDAC-1BE34E9AE354}" srcOrd="0" destOrd="0" presId="urn:microsoft.com/office/officeart/2008/layout/LinedList"/>
    <dgm:cxn modelId="{6BA7645F-B34E-4812-A41C-6DBAFD6AB083}" type="presParOf" srcId="{AED5FFBB-0A45-4698-95D8-1DE481881102}" destId="{75C84F6D-6EC6-46C8-B98A-7580FBE074C1}" srcOrd="1" destOrd="0" presId="urn:microsoft.com/office/officeart/2008/layout/LinedList"/>
    <dgm:cxn modelId="{B21E2908-F83A-4E32-B309-E7C00A46B2B6}" type="presParOf" srcId="{75C84F6D-6EC6-46C8-B98A-7580FBE074C1}" destId="{08C1B9A8-EF39-424C-B43C-9FA53A367F51}" srcOrd="0" destOrd="0" presId="urn:microsoft.com/office/officeart/2008/layout/LinedList"/>
    <dgm:cxn modelId="{BDF5732B-1B84-46F2-9894-5332A29ABDA8}" type="presParOf" srcId="{75C84F6D-6EC6-46C8-B98A-7580FBE074C1}" destId="{DFE66F71-6E32-4B54-ABF1-D3C50341DAD9}" srcOrd="1" destOrd="0" presId="urn:microsoft.com/office/officeart/2008/layout/LinedList"/>
    <dgm:cxn modelId="{819CC0EB-90B6-46F9-9762-F97E3FD23652}" type="presParOf" srcId="{75C84F6D-6EC6-46C8-B98A-7580FBE074C1}" destId="{4199E51C-CC16-4F7C-BC7E-832D7A4A3D2B}" srcOrd="2" destOrd="0" presId="urn:microsoft.com/office/officeart/2008/layout/LinedList"/>
    <dgm:cxn modelId="{2528E846-463B-4FC4-BD88-CB27B12F81D9}" type="presParOf" srcId="{AED5FFBB-0A45-4698-95D8-1DE481881102}" destId="{FCEA80A8-9B26-4E50-9E17-219B75F45AF0}" srcOrd="2" destOrd="0" presId="urn:microsoft.com/office/officeart/2008/layout/LinedList"/>
    <dgm:cxn modelId="{025C146C-525D-4B95-809B-CA1AB9EB8549}" type="presParOf" srcId="{AED5FFBB-0A45-4698-95D8-1DE481881102}" destId="{0B98042A-14EA-4447-BA8D-9AC6044D7204}"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8E1D1B2-8D1A-4D43-84E8-60F99DD0B5E9}"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8E1D036A-1031-49AF-AF23-F9406213A1E2}">
      <dgm:prSet phldrT="[Text]"/>
      <dgm:spPr/>
      <dgm:t>
        <a:bodyPr/>
        <a:lstStyle/>
        <a:p>
          <a:r>
            <a:rPr lang="en-US" dirty="0"/>
            <a:t>Deployment</a:t>
          </a:r>
        </a:p>
      </dgm:t>
    </dgm:pt>
    <dgm:pt modelId="{50785513-FF78-4D33-A6E3-9E318AA37668}" type="parTrans" cxnId="{102BBEDB-CD1C-4CD3-83C0-922D03537D17}">
      <dgm:prSet/>
      <dgm:spPr/>
      <dgm:t>
        <a:bodyPr/>
        <a:lstStyle/>
        <a:p>
          <a:endParaRPr lang="en-US"/>
        </a:p>
      </dgm:t>
    </dgm:pt>
    <dgm:pt modelId="{4EB682B5-67E6-445F-BAB5-74CBA6D2E580}" type="sibTrans" cxnId="{102BBEDB-CD1C-4CD3-83C0-922D03537D17}">
      <dgm:prSet/>
      <dgm:spPr/>
      <dgm:t>
        <a:bodyPr/>
        <a:lstStyle/>
        <a:p>
          <a:endParaRPr lang="en-US"/>
        </a:p>
      </dgm:t>
    </dgm:pt>
    <dgm:pt modelId="{F20E7D89-AADF-4D51-9692-367CC7BB0A9F}">
      <dgm:prSet phldrT="[Text]"/>
      <dgm:spPr/>
      <dgm:t>
        <a:bodyPr/>
        <a:lstStyle/>
        <a:p>
          <a:r>
            <a:rPr lang="en-US" dirty="0"/>
            <a:t>Construction</a:t>
          </a:r>
        </a:p>
      </dgm:t>
    </dgm:pt>
    <dgm:pt modelId="{74CD65FF-1116-4849-862C-5D1C0F9DB61D}" type="parTrans" cxnId="{70575E79-103F-4B90-B658-9D7AAFDE900F}">
      <dgm:prSet/>
      <dgm:spPr/>
      <dgm:t>
        <a:bodyPr/>
        <a:lstStyle/>
        <a:p>
          <a:endParaRPr lang="en-US"/>
        </a:p>
      </dgm:t>
    </dgm:pt>
    <dgm:pt modelId="{834DF314-80AA-45F4-B8DD-BCAF7B37C787}" type="sibTrans" cxnId="{70575E79-103F-4B90-B658-9D7AAFDE900F}">
      <dgm:prSet/>
      <dgm:spPr/>
      <dgm:t>
        <a:bodyPr/>
        <a:lstStyle/>
        <a:p>
          <a:endParaRPr lang="en-US"/>
        </a:p>
      </dgm:t>
    </dgm:pt>
    <dgm:pt modelId="{5D0F3DA1-0B1D-4D00-95AC-08D601D8D194}">
      <dgm:prSet phldrT="[Text]"/>
      <dgm:spPr/>
      <dgm:t>
        <a:bodyPr/>
        <a:lstStyle/>
        <a:p>
          <a:r>
            <a:rPr lang="en-US" dirty="0"/>
            <a:t>What you design must be built. This activity combines code generation (either manual or automated) and the testing that is required to uncover errors in the code</a:t>
          </a:r>
        </a:p>
      </dgm:t>
    </dgm:pt>
    <dgm:pt modelId="{A52FCBDE-510B-4D13-8492-DE19EAA8330D}" type="parTrans" cxnId="{0921D3F3-A5CF-403E-8E14-EA6D23C65F32}">
      <dgm:prSet/>
      <dgm:spPr/>
      <dgm:t>
        <a:bodyPr/>
        <a:lstStyle/>
        <a:p>
          <a:endParaRPr lang="en-US"/>
        </a:p>
      </dgm:t>
    </dgm:pt>
    <dgm:pt modelId="{2DA472E5-8A24-462D-BCAF-01417C84E3CC}" type="sibTrans" cxnId="{0921D3F3-A5CF-403E-8E14-EA6D23C65F32}">
      <dgm:prSet/>
      <dgm:spPr/>
      <dgm:t>
        <a:bodyPr/>
        <a:lstStyle/>
        <a:p>
          <a:endParaRPr lang="en-US"/>
        </a:p>
      </dgm:t>
    </dgm:pt>
    <dgm:pt modelId="{0144EF40-5ED7-494C-B978-BD0B5C398AF2}">
      <dgm:prSet phldrT="[Text]"/>
      <dgm:spPr/>
      <dgm:t>
        <a:bodyPr/>
        <a:lstStyle/>
        <a:p>
          <a:r>
            <a:rPr lang="en-US" dirty="0"/>
            <a:t>The software (as a complete entity or as a partially completed increment) is delivered to the customer who evaluates the delivered product and provides feedback based on the evaluation</a:t>
          </a:r>
        </a:p>
      </dgm:t>
    </dgm:pt>
    <dgm:pt modelId="{6E8A4DA6-8233-4840-BC86-7017B46F0BF8}" type="parTrans" cxnId="{CF366FC3-C510-48F0-9F64-310F41AC5735}">
      <dgm:prSet/>
      <dgm:spPr/>
      <dgm:t>
        <a:bodyPr/>
        <a:lstStyle/>
        <a:p>
          <a:endParaRPr lang="en-US"/>
        </a:p>
      </dgm:t>
    </dgm:pt>
    <dgm:pt modelId="{43106265-E607-4885-AA63-4BE679D2D7C6}" type="sibTrans" cxnId="{CF366FC3-C510-48F0-9F64-310F41AC5735}">
      <dgm:prSet/>
      <dgm:spPr/>
      <dgm:t>
        <a:bodyPr/>
        <a:lstStyle/>
        <a:p>
          <a:endParaRPr lang="en-US"/>
        </a:p>
      </dgm:t>
    </dgm:pt>
    <dgm:pt modelId="{42663FC1-66C6-4B46-853F-6A4498157F84}" type="pres">
      <dgm:prSet presAssocID="{88E1D1B2-8D1A-4D43-84E8-60F99DD0B5E9}" presName="vert0" presStyleCnt="0">
        <dgm:presLayoutVars>
          <dgm:dir/>
          <dgm:animOne val="branch"/>
          <dgm:animLvl val="lvl"/>
        </dgm:presLayoutVars>
      </dgm:prSet>
      <dgm:spPr/>
    </dgm:pt>
    <dgm:pt modelId="{D514FB28-6DB0-430D-949A-DDD944182179}" type="pres">
      <dgm:prSet presAssocID="{F20E7D89-AADF-4D51-9692-367CC7BB0A9F}" presName="thickLine" presStyleLbl="alignNode1" presStyleIdx="0" presStyleCnt="2"/>
      <dgm:spPr/>
    </dgm:pt>
    <dgm:pt modelId="{EA4BCE49-4C05-4276-8545-6F5CE7A63108}" type="pres">
      <dgm:prSet presAssocID="{F20E7D89-AADF-4D51-9692-367CC7BB0A9F}" presName="horz1" presStyleCnt="0"/>
      <dgm:spPr/>
    </dgm:pt>
    <dgm:pt modelId="{6E449B88-01A7-4F96-8808-1A969DBBDA11}" type="pres">
      <dgm:prSet presAssocID="{F20E7D89-AADF-4D51-9692-367CC7BB0A9F}" presName="tx1" presStyleLbl="revTx" presStyleIdx="0" presStyleCnt="4"/>
      <dgm:spPr/>
    </dgm:pt>
    <dgm:pt modelId="{4E0E3925-80A7-4C18-8D39-1385AEF1EA34}" type="pres">
      <dgm:prSet presAssocID="{F20E7D89-AADF-4D51-9692-367CC7BB0A9F}" presName="vert1" presStyleCnt="0"/>
      <dgm:spPr/>
    </dgm:pt>
    <dgm:pt modelId="{D9FE924F-F4C4-4431-9FF0-BBA4A8335378}" type="pres">
      <dgm:prSet presAssocID="{5D0F3DA1-0B1D-4D00-95AC-08D601D8D194}" presName="vertSpace2a" presStyleCnt="0"/>
      <dgm:spPr/>
    </dgm:pt>
    <dgm:pt modelId="{3CF315D1-0288-476A-8B77-E16C121FE9DE}" type="pres">
      <dgm:prSet presAssocID="{5D0F3DA1-0B1D-4D00-95AC-08D601D8D194}" presName="horz2" presStyleCnt="0"/>
      <dgm:spPr/>
    </dgm:pt>
    <dgm:pt modelId="{E5DF65A6-4609-43E5-87DF-677147F673AD}" type="pres">
      <dgm:prSet presAssocID="{5D0F3DA1-0B1D-4D00-95AC-08D601D8D194}" presName="horzSpace2" presStyleCnt="0"/>
      <dgm:spPr/>
    </dgm:pt>
    <dgm:pt modelId="{DE86FBA0-E6E9-47B5-944E-640C6A9BBD3E}" type="pres">
      <dgm:prSet presAssocID="{5D0F3DA1-0B1D-4D00-95AC-08D601D8D194}" presName="tx2" presStyleLbl="revTx" presStyleIdx="1" presStyleCnt="4"/>
      <dgm:spPr/>
    </dgm:pt>
    <dgm:pt modelId="{B4549E62-DEAF-47C0-8CBC-C3E09E381999}" type="pres">
      <dgm:prSet presAssocID="{5D0F3DA1-0B1D-4D00-95AC-08D601D8D194}" presName="vert2" presStyleCnt="0"/>
      <dgm:spPr/>
    </dgm:pt>
    <dgm:pt modelId="{EFAC24C1-D079-4578-A53F-9E00A36EB43B}" type="pres">
      <dgm:prSet presAssocID="{5D0F3DA1-0B1D-4D00-95AC-08D601D8D194}" presName="thinLine2b" presStyleLbl="callout" presStyleIdx="0" presStyleCnt="2"/>
      <dgm:spPr/>
    </dgm:pt>
    <dgm:pt modelId="{27D90AD3-0784-46FB-9DB7-3F87182CF649}" type="pres">
      <dgm:prSet presAssocID="{5D0F3DA1-0B1D-4D00-95AC-08D601D8D194}" presName="vertSpace2b" presStyleCnt="0"/>
      <dgm:spPr/>
    </dgm:pt>
    <dgm:pt modelId="{7A702A60-709A-47E7-9407-ABA5BB78BEE8}" type="pres">
      <dgm:prSet presAssocID="{8E1D036A-1031-49AF-AF23-F9406213A1E2}" presName="thickLine" presStyleLbl="alignNode1" presStyleIdx="1" presStyleCnt="2"/>
      <dgm:spPr/>
    </dgm:pt>
    <dgm:pt modelId="{D5EC54BB-22B2-4431-A0DC-355FA9DCD673}" type="pres">
      <dgm:prSet presAssocID="{8E1D036A-1031-49AF-AF23-F9406213A1E2}" presName="horz1" presStyleCnt="0"/>
      <dgm:spPr/>
    </dgm:pt>
    <dgm:pt modelId="{B94ABA5B-B209-46F6-A7A8-FC9822102941}" type="pres">
      <dgm:prSet presAssocID="{8E1D036A-1031-49AF-AF23-F9406213A1E2}" presName="tx1" presStyleLbl="revTx" presStyleIdx="2" presStyleCnt="4"/>
      <dgm:spPr/>
    </dgm:pt>
    <dgm:pt modelId="{15E86866-4B20-4D56-AEF5-21EAC329E133}" type="pres">
      <dgm:prSet presAssocID="{8E1D036A-1031-49AF-AF23-F9406213A1E2}" presName="vert1" presStyleCnt="0"/>
      <dgm:spPr/>
    </dgm:pt>
    <dgm:pt modelId="{E107A638-4F28-449B-B53E-F434A6E69F33}" type="pres">
      <dgm:prSet presAssocID="{0144EF40-5ED7-494C-B978-BD0B5C398AF2}" presName="vertSpace2a" presStyleCnt="0"/>
      <dgm:spPr/>
    </dgm:pt>
    <dgm:pt modelId="{E4A56DF5-2B88-4F14-99FC-97F63214773E}" type="pres">
      <dgm:prSet presAssocID="{0144EF40-5ED7-494C-B978-BD0B5C398AF2}" presName="horz2" presStyleCnt="0"/>
      <dgm:spPr/>
    </dgm:pt>
    <dgm:pt modelId="{68256344-ADBE-469B-B520-3FEF8EA263CD}" type="pres">
      <dgm:prSet presAssocID="{0144EF40-5ED7-494C-B978-BD0B5C398AF2}" presName="horzSpace2" presStyleCnt="0"/>
      <dgm:spPr/>
    </dgm:pt>
    <dgm:pt modelId="{00B25E72-9B24-476B-9AD5-2F8458E8AAAA}" type="pres">
      <dgm:prSet presAssocID="{0144EF40-5ED7-494C-B978-BD0B5C398AF2}" presName="tx2" presStyleLbl="revTx" presStyleIdx="3" presStyleCnt="4"/>
      <dgm:spPr/>
    </dgm:pt>
    <dgm:pt modelId="{9635D5CC-8541-41AD-815C-ADE2B3C50E0A}" type="pres">
      <dgm:prSet presAssocID="{0144EF40-5ED7-494C-B978-BD0B5C398AF2}" presName="vert2" presStyleCnt="0"/>
      <dgm:spPr/>
    </dgm:pt>
    <dgm:pt modelId="{47CC3F5F-C889-4CD4-914E-F215CE33DE8C}" type="pres">
      <dgm:prSet presAssocID="{0144EF40-5ED7-494C-B978-BD0B5C398AF2}" presName="thinLine2b" presStyleLbl="callout" presStyleIdx="1" presStyleCnt="2"/>
      <dgm:spPr/>
    </dgm:pt>
    <dgm:pt modelId="{3C1FA690-8C8C-4B1A-B890-3C89DAC4A6FD}" type="pres">
      <dgm:prSet presAssocID="{0144EF40-5ED7-494C-B978-BD0B5C398AF2}" presName="vertSpace2b" presStyleCnt="0"/>
      <dgm:spPr/>
    </dgm:pt>
  </dgm:ptLst>
  <dgm:cxnLst>
    <dgm:cxn modelId="{A45DDF06-A326-46B3-BC0B-931DB0E99DEB}" type="presOf" srcId="{8E1D036A-1031-49AF-AF23-F9406213A1E2}" destId="{B94ABA5B-B209-46F6-A7A8-FC9822102941}" srcOrd="0" destOrd="0" presId="urn:microsoft.com/office/officeart/2008/layout/LinedList"/>
    <dgm:cxn modelId="{A000680E-8FC0-4C1E-B4B1-DDD5454F7145}" type="presOf" srcId="{F20E7D89-AADF-4D51-9692-367CC7BB0A9F}" destId="{6E449B88-01A7-4F96-8808-1A969DBBDA11}" srcOrd="0" destOrd="0" presId="urn:microsoft.com/office/officeart/2008/layout/LinedList"/>
    <dgm:cxn modelId="{DD7F2C2C-7A42-499A-B489-23FA2439C404}" type="presOf" srcId="{0144EF40-5ED7-494C-B978-BD0B5C398AF2}" destId="{00B25E72-9B24-476B-9AD5-2F8458E8AAAA}" srcOrd="0" destOrd="0" presId="urn:microsoft.com/office/officeart/2008/layout/LinedList"/>
    <dgm:cxn modelId="{7C9DD75D-1D85-4D2B-A85F-2715BE5C7C33}" type="presOf" srcId="{5D0F3DA1-0B1D-4D00-95AC-08D601D8D194}" destId="{DE86FBA0-E6E9-47B5-944E-640C6A9BBD3E}" srcOrd="0" destOrd="0" presId="urn:microsoft.com/office/officeart/2008/layout/LinedList"/>
    <dgm:cxn modelId="{70575E79-103F-4B90-B658-9D7AAFDE900F}" srcId="{88E1D1B2-8D1A-4D43-84E8-60F99DD0B5E9}" destId="{F20E7D89-AADF-4D51-9692-367CC7BB0A9F}" srcOrd="0" destOrd="0" parTransId="{74CD65FF-1116-4849-862C-5D1C0F9DB61D}" sibTransId="{834DF314-80AA-45F4-B8DD-BCAF7B37C787}"/>
    <dgm:cxn modelId="{CF366FC3-C510-48F0-9F64-310F41AC5735}" srcId="{8E1D036A-1031-49AF-AF23-F9406213A1E2}" destId="{0144EF40-5ED7-494C-B978-BD0B5C398AF2}" srcOrd="0" destOrd="0" parTransId="{6E8A4DA6-8233-4840-BC86-7017B46F0BF8}" sibTransId="{43106265-E607-4885-AA63-4BE679D2D7C6}"/>
    <dgm:cxn modelId="{102BBEDB-CD1C-4CD3-83C0-922D03537D17}" srcId="{88E1D1B2-8D1A-4D43-84E8-60F99DD0B5E9}" destId="{8E1D036A-1031-49AF-AF23-F9406213A1E2}" srcOrd="1" destOrd="0" parTransId="{50785513-FF78-4D33-A6E3-9E318AA37668}" sibTransId="{4EB682B5-67E6-445F-BAB5-74CBA6D2E580}"/>
    <dgm:cxn modelId="{B48581E8-CFF8-41A3-9156-67E6028177AE}" type="presOf" srcId="{88E1D1B2-8D1A-4D43-84E8-60F99DD0B5E9}" destId="{42663FC1-66C6-4B46-853F-6A4498157F84}" srcOrd="0" destOrd="0" presId="urn:microsoft.com/office/officeart/2008/layout/LinedList"/>
    <dgm:cxn modelId="{0921D3F3-A5CF-403E-8E14-EA6D23C65F32}" srcId="{F20E7D89-AADF-4D51-9692-367CC7BB0A9F}" destId="{5D0F3DA1-0B1D-4D00-95AC-08D601D8D194}" srcOrd="0" destOrd="0" parTransId="{A52FCBDE-510B-4D13-8492-DE19EAA8330D}" sibTransId="{2DA472E5-8A24-462D-BCAF-01417C84E3CC}"/>
    <dgm:cxn modelId="{6E2A7FFB-3C4E-424F-BF12-DA9631784D62}" type="presParOf" srcId="{42663FC1-66C6-4B46-853F-6A4498157F84}" destId="{D514FB28-6DB0-430D-949A-DDD944182179}" srcOrd="0" destOrd="0" presId="urn:microsoft.com/office/officeart/2008/layout/LinedList"/>
    <dgm:cxn modelId="{1D819F20-6EC9-4C76-9E3C-20B7AF30B163}" type="presParOf" srcId="{42663FC1-66C6-4B46-853F-6A4498157F84}" destId="{EA4BCE49-4C05-4276-8545-6F5CE7A63108}" srcOrd="1" destOrd="0" presId="urn:microsoft.com/office/officeart/2008/layout/LinedList"/>
    <dgm:cxn modelId="{815B72D0-1B80-4155-BDB1-A6CDC98EA3BA}" type="presParOf" srcId="{EA4BCE49-4C05-4276-8545-6F5CE7A63108}" destId="{6E449B88-01A7-4F96-8808-1A969DBBDA11}" srcOrd="0" destOrd="0" presId="urn:microsoft.com/office/officeart/2008/layout/LinedList"/>
    <dgm:cxn modelId="{9909508E-15D9-4845-BFD5-E8DBCA528078}" type="presParOf" srcId="{EA4BCE49-4C05-4276-8545-6F5CE7A63108}" destId="{4E0E3925-80A7-4C18-8D39-1385AEF1EA34}" srcOrd="1" destOrd="0" presId="urn:microsoft.com/office/officeart/2008/layout/LinedList"/>
    <dgm:cxn modelId="{A96BA151-238E-4265-A329-43B485D46F31}" type="presParOf" srcId="{4E0E3925-80A7-4C18-8D39-1385AEF1EA34}" destId="{D9FE924F-F4C4-4431-9FF0-BBA4A8335378}" srcOrd="0" destOrd="0" presId="urn:microsoft.com/office/officeart/2008/layout/LinedList"/>
    <dgm:cxn modelId="{FA54844A-28E5-4B94-9035-A1456FFF3440}" type="presParOf" srcId="{4E0E3925-80A7-4C18-8D39-1385AEF1EA34}" destId="{3CF315D1-0288-476A-8B77-E16C121FE9DE}" srcOrd="1" destOrd="0" presId="urn:microsoft.com/office/officeart/2008/layout/LinedList"/>
    <dgm:cxn modelId="{DD69DACC-7369-4A4E-AFAE-B0C809EB6FC8}" type="presParOf" srcId="{3CF315D1-0288-476A-8B77-E16C121FE9DE}" destId="{E5DF65A6-4609-43E5-87DF-677147F673AD}" srcOrd="0" destOrd="0" presId="urn:microsoft.com/office/officeart/2008/layout/LinedList"/>
    <dgm:cxn modelId="{EA5F5531-58A3-4353-B6CB-4A67B623027C}" type="presParOf" srcId="{3CF315D1-0288-476A-8B77-E16C121FE9DE}" destId="{DE86FBA0-E6E9-47B5-944E-640C6A9BBD3E}" srcOrd="1" destOrd="0" presId="urn:microsoft.com/office/officeart/2008/layout/LinedList"/>
    <dgm:cxn modelId="{3B2F1621-8FFD-4B5D-BAD5-C197DC47B388}" type="presParOf" srcId="{3CF315D1-0288-476A-8B77-E16C121FE9DE}" destId="{B4549E62-DEAF-47C0-8CBC-C3E09E381999}" srcOrd="2" destOrd="0" presId="urn:microsoft.com/office/officeart/2008/layout/LinedList"/>
    <dgm:cxn modelId="{444B61EC-2C12-4026-8F6E-E39DE956343C}" type="presParOf" srcId="{4E0E3925-80A7-4C18-8D39-1385AEF1EA34}" destId="{EFAC24C1-D079-4578-A53F-9E00A36EB43B}" srcOrd="2" destOrd="0" presId="urn:microsoft.com/office/officeart/2008/layout/LinedList"/>
    <dgm:cxn modelId="{D4D4AE8F-633E-482C-A355-379C3A488911}" type="presParOf" srcId="{4E0E3925-80A7-4C18-8D39-1385AEF1EA34}" destId="{27D90AD3-0784-46FB-9DB7-3F87182CF649}" srcOrd="3" destOrd="0" presId="urn:microsoft.com/office/officeart/2008/layout/LinedList"/>
    <dgm:cxn modelId="{ED423538-88DC-425B-ABF2-E09D8BEE5E60}" type="presParOf" srcId="{42663FC1-66C6-4B46-853F-6A4498157F84}" destId="{7A702A60-709A-47E7-9407-ABA5BB78BEE8}" srcOrd="2" destOrd="0" presId="urn:microsoft.com/office/officeart/2008/layout/LinedList"/>
    <dgm:cxn modelId="{AFD4C849-01A3-414D-BF88-8B612EED430A}" type="presParOf" srcId="{42663FC1-66C6-4B46-853F-6A4498157F84}" destId="{D5EC54BB-22B2-4431-A0DC-355FA9DCD673}" srcOrd="3" destOrd="0" presId="urn:microsoft.com/office/officeart/2008/layout/LinedList"/>
    <dgm:cxn modelId="{7541FD67-DF08-466C-BC34-C4479713EC75}" type="presParOf" srcId="{D5EC54BB-22B2-4431-A0DC-355FA9DCD673}" destId="{B94ABA5B-B209-46F6-A7A8-FC9822102941}" srcOrd="0" destOrd="0" presId="urn:microsoft.com/office/officeart/2008/layout/LinedList"/>
    <dgm:cxn modelId="{5BB2B48C-A2EC-42A1-8D4B-A9B5D9299130}" type="presParOf" srcId="{D5EC54BB-22B2-4431-A0DC-355FA9DCD673}" destId="{15E86866-4B20-4D56-AEF5-21EAC329E133}" srcOrd="1" destOrd="0" presId="urn:microsoft.com/office/officeart/2008/layout/LinedList"/>
    <dgm:cxn modelId="{D5CE5CA6-F7C9-4331-BB69-79A96E5E3140}" type="presParOf" srcId="{15E86866-4B20-4D56-AEF5-21EAC329E133}" destId="{E107A638-4F28-449B-B53E-F434A6E69F33}" srcOrd="0" destOrd="0" presId="urn:microsoft.com/office/officeart/2008/layout/LinedList"/>
    <dgm:cxn modelId="{D86943C6-801A-4062-821D-575C8DE3D5FE}" type="presParOf" srcId="{15E86866-4B20-4D56-AEF5-21EAC329E133}" destId="{E4A56DF5-2B88-4F14-99FC-97F63214773E}" srcOrd="1" destOrd="0" presId="urn:microsoft.com/office/officeart/2008/layout/LinedList"/>
    <dgm:cxn modelId="{20261DD7-66EF-4D4A-92DB-9DBB60DB082F}" type="presParOf" srcId="{E4A56DF5-2B88-4F14-99FC-97F63214773E}" destId="{68256344-ADBE-469B-B520-3FEF8EA263CD}" srcOrd="0" destOrd="0" presId="urn:microsoft.com/office/officeart/2008/layout/LinedList"/>
    <dgm:cxn modelId="{24E2AA2A-36AC-44CF-8B12-00783210EF09}" type="presParOf" srcId="{E4A56DF5-2B88-4F14-99FC-97F63214773E}" destId="{00B25E72-9B24-476B-9AD5-2F8458E8AAAA}" srcOrd="1" destOrd="0" presId="urn:microsoft.com/office/officeart/2008/layout/LinedList"/>
    <dgm:cxn modelId="{4A502A87-2838-4E5A-A2A1-CA094BA5B326}" type="presParOf" srcId="{E4A56DF5-2B88-4F14-99FC-97F63214773E}" destId="{9635D5CC-8541-41AD-815C-ADE2B3C50E0A}" srcOrd="2" destOrd="0" presId="urn:microsoft.com/office/officeart/2008/layout/LinedList"/>
    <dgm:cxn modelId="{EA75C64F-B370-4CF2-9978-BD29B7619ABC}" type="presParOf" srcId="{15E86866-4B20-4D56-AEF5-21EAC329E133}" destId="{47CC3F5F-C889-4CD4-914E-F215CE33DE8C}" srcOrd="2" destOrd="0" presId="urn:microsoft.com/office/officeart/2008/layout/LinedList"/>
    <dgm:cxn modelId="{0714D486-0BC8-420B-A9A7-AA9C35D28EFD}" type="presParOf" srcId="{15E86866-4B20-4D56-AEF5-21EAC329E133}" destId="{3C1FA690-8C8C-4B1A-B890-3C89DAC4A6FD}"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2A08309-9011-4432-B66B-DEBF7C999EA9}"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E"/>
        </a:p>
      </dgm:t>
    </dgm:pt>
    <dgm:pt modelId="{39FF42AA-1A8C-41E6-A4A1-5189EA35DB3C}">
      <dgm:prSet phldrT="[Text]"/>
      <dgm:spPr/>
      <dgm:t>
        <a:bodyPr/>
        <a:lstStyle/>
        <a:p>
          <a:r>
            <a:rPr lang="en-IE" dirty="0"/>
            <a:t>Communication</a:t>
          </a:r>
        </a:p>
      </dgm:t>
    </dgm:pt>
    <dgm:pt modelId="{CF553B65-7810-4379-AC2C-AD1131A10994}" type="parTrans" cxnId="{F203BB8E-4DB1-4388-B9F4-12EC9F97C3A0}">
      <dgm:prSet/>
      <dgm:spPr/>
      <dgm:t>
        <a:bodyPr/>
        <a:lstStyle/>
        <a:p>
          <a:endParaRPr lang="en-IE"/>
        </a:p>
      </dgm:t>
    </dgm:pt>
    <dgm:pt modelId="{5B059A41-7C15-4FA6-A01B-8ACA0B345987}" type="sibTrans" cxnId="{F203BB8E-4DB1-4388-B9F4-12EC9F97C3A0}">
      <dgm:prSet/>
      <dgm:spPr/>
      <dgm:t>
        <a:bodyPr/>
        <a:lstStyle/>
        <a:p>
          <a:endParaRPr lang="en-IE"/>
        </a:p>
      </dgm:t>
    </dgm:pt>
    <dgm:pt modelId="{5D1D12B4-F7A7-4646-B979-F3498331E740}">
      <dgm:prSet phldrT="[Text]"/>
      <dgm:spPr/>
      <dgm:t>
        <a:bodyPr/>
        <a:lstStyle/>
        <a:p>
          <a:r>
            <a:rPr lang="en-IE" dirty="0"/>
            <a:t>Planning</a:t>
          </a:r>
        </a:p>
      </dgm:t>
    </dgm:pt>
    <dgm:pt modelId="{00B77D30-8583-45FE-B74C-12324CCBA76C}" type="parTrans" cxnId="{1824D322-761A-4FD6-9A32-DE7F2B6175A4}">
      <dgm:prSet/>
      <dgm:spPr/>
      <dgm:t>
        <a:bodyPr/>
        <a:lstStyle/>
        <a:p>
          <a:endParaRPr lang="en-IE"/>
        </a:p>
      </dgm:t>
    </dgm:pt>
    <dgm:pt modelId="{645845DB-435A-4637-B10F-3C0F4F5A8708}" type="sibTrans" cxnId="{1824D322-761A-4FD6-9A32-DE7F2B6175A4}">
      <dgm:prSet/>
      <dgm:spPr/>
      <dgm:t>
        <a:bodyPr/>
        <a:lstStyle/>
        <a:p>
          <a:endParaRPr lang="en-IE"/>
        </a:p>
      </dgm:t>
    </dgm:pt>
    <dgm:pt modelId="{5AFD9457-AC41-4DEE-9309-A2CD30787FF3}">
      <dgm:prSet phldrT="[Text]"/>
      <dgm:spPr/>
      <dgm:t>
        <a:bodyPr/>
        <a:lstStyle/>
        <a:p>
          <a:r>
            <a:rPr lang="en-IE" dirty="0"/>
            <a:t>Modelling</a:t>
          </a:r>
        </a:p>
      </dgm:t>
    </dgm:pt>
    <dgm:pt modelId="{98E2B904-1757-4BE7-B03C-BEBA27E0831C}" type="parTrans" cxnId="{E05DCB8A-5676-436B-9C62-069DB9A82F81}">
      <dgm:prSet/>
      <dgm:spPr/>
      <dgm:t>
        <a:bodyPr/>
        <a:lstStyle/>
        <a:p>
          <a:endParaRPr lang="en-IE"/>
        </a:p>
      </dgm:t>
    </dgm:pt>
    <dgm:pt modelId="{96779D9F-2536-4195-B2C2-435C5C949074}" type="sibTrans" cxnId="{E05DCB8A-5676-436B-9C62-069DB9A82F81}">
      <dgm:prSet/>
      <dgm:spPr/>
      <dgm:t>
        <a:bodyPr/>
        <a:lstStyle/>
        <a:p>
          <a:endParaRPr lang="en-IE"/>
        </a:p>
      </dgm:t>
    </dgm:pt>
    <dgm:pt modelId="{739AD384-133C-4FD3-94BD-6A741AB408AF}">
      <dgm:prSet phldrT="[Text]"/>
      <dgm:spPr/>
      <dgm:t>
        <a:bodyPr/>
        <a:lstStyle/>
        <a:p>
          <a:r>
            <a:rPr lang="en-IE" dirty="0"/>
            <a:t>Construction</a:t>
          </a:r>
        </a:p>
      </dgm:t>
    </dgm:pt>
    <dgm:pt modelId="{5AC00395-F8F2-4A89-9DA6-C4C6F239E89C}" type="parTrans" cxnId="{6DD92BFD-89DD-4DEA-9509-5AF9E4D29F73}">
      <dgm:prSet/>
      <dgm:spPr/>
      <dgm:t>
        <a:bodyPr/>
        <a:lstStyle/>
        <a:p>
          <a:endParaRPr lang="en-IE"/>
        </a:p>
      </dgm:t>
    </dgm:pt>
    <dgm:pt modelId="{A8EE2788-2D3C-4954-B9F7-8BDE6779E245}" type="sibTrans" cxnId="{6DD92BFD-89DD-4DEA-9509-5AF9E4D29F73}">
      <dgm:prSet/>
      <dgm:spPr/>
      <dgm:t>
        <a:bodyPr/>
        <a:lstStyle/>
        <a:p>
          <a:endParaRPr lang="en-IE"/>
        </a:p>
      </dgm:t>
    </dgm:pt>
    <dgm:pt modelId="{7E8234D9-489A-4CC5-B4A4-D2FA30ACF702}">
      <dgm:prSet phldrT="[Text]"/>
      <dgm:spPr/>
      <dgm:t>
        <a:bodyPr/>
        <a:lstStyle/>
        <a:p>
          <a:r>
            <a:rPr lang="en-IE" dirty="0"/>
            <a:t>Deployment</a:t>
          </a:r>
        </a:p>
      </dgm:t>
    </dgm:pt>
    <dgm:pt modelId="{F6ECE420-94F8-4DA5-9B33-5F675B23ED70}" type="parTrans" cxnId="{17CC716B-F8B8-44ED-8C1C-D5AD8CEE4643}">
      <dgm:prSet/>
      <dgm:spPr/>
      <dgm:t>
        <a:bodyPr/>
        <a:lstStyle/>
        <a:p>
          <a:endParaRPr lang="en-IE"/>
        </a:p>
      </dgm:t>
    </dgm:pt>
    <dgm:pt modelId="{CB1A35D7-D599-472B-8100-3D5CDD890FBF}" type="sibTrans" cxnId="{17CC716B-F8B8-44ED-8C1C-D5AD8CEE4643}">
      <dgm:prSet/>
      <dgm:spPr/>
      <dgm:t>
        <a:bodyPr/>
        <a:lstStyle/>
        <a:p>
          <a:endParaRPr lang="en-IE"/>
        </a:p>
      </dgm:t>
    </dgm:pt>
    <dgm:pt modelId="{D34C2613-03CA-45F2-AB8E-6C15959B8543}" type="pres">
      <dgm:prSet presAssocID="{D2A08309-9011-4432-B66B-DEBF7C999EA9}" presName="diagram" presStyleCnt="0">
        <dgm:presLayoutVars>
          <dgm:dir/>
          <dgm:resizeHandles val="exact"/>
        </dgm:presLayoutVars>
      </dgm:prSet>
      <dgm:spPr/>
    </dgm:pt>
    <dgm:pt modelId="{240529E6-452A-4F44-A8B6-839DF5498B8D}" type="pres">
      <dgm:prSet presAssocID="{39FF42AA-1A8C-41E6-A4A1-5189EA35DB3C}" presName="node" presStyleLbl="node1" presStyleIdx="0" presStyleCnt="5">
        <dgm:presLayoutVars>
          <dgm:bulletEnabled val="1"/>
        </dgm:presLayoutVars>
      </dgm:prSet>
      <dgm:spPr/>
    </dgm:pt>
    <dgm:pt modelId="{A13CA5D0-267F-4824-B099-226972CBF23D}" type="pres">
      <dgm:prSet presAssocID="{5B059A41-7C15-4FA6-A01B-8ACA0B345987}" presName="sibTrans" presStyleCnt="0"/>
      <dgm:spPr/>
    </dgm:pt>
    <dgm:pt modelId="{321A4BE5-76E2-4BD0-9481-516507CD656A}" type="pres">
      <dgm:prSet presAssocID="{5D1D12B4-F7A7-4646-B979-F3498331E740}" presName="node" presStyleLbl="node1" presStyleIdx="1" presStyleCnt="5">
        <dgm:presLayoutVars>
          <dgm:bulletEnabled val="1"/>
        </dgm:presLayoutVars>
      </dgm:prSet>
      <dgm:spPr/>
    </dgm:pt>
    <dgm:pt modelId="{01EBEB16-9A1D-46F6-A084-F1462F9361AC}" type="pres">
      <dgm:prSet presAssocID="{645845DB-435A-4637-B10F-3C0F4F5A8708}" presName="sibTrans" presStyleCnt="0"/>
      <dgm:spPr/>
    </dgm:pt>
    <dgm:pt modelId="{68524217-2458-4D25-8EEC-2B96A7FB4205}" type="pres">
      <dgm:prSet presAssocID="{5AFD9457-AC41-4DEE-9309-A2CD30787FF3}" presName="node" presStyleLbl="node1" presStyleIdx="2" presStyleCnt="5">
        <dgm:presLayoutVars>
          <dgm:bulletEnabled val="1"/>
        </dgm:presLayoutVars>
      </dgm:prSet>
      <dgm:spPr/>
    </dgm:pt>
    <dgm:pt modelId="{4D388190-8555-46A8-96AD-4EE701F12718}" type="pres">
      <dgm:prSet presAssocID="{96779D9F-2536-4195-B2C2-435C5C949074}" presName="sibTrans" presStyleCnt="0"/>
      <dgm:spPr/>
    </dgm:pt>
    <dgm:pt modelId="{1709BBAC-03C1-408A-A039-FBEB0E481155}" type="pres">
      <dgm:prSet presAssocID="{739AD384-133C-4FD3-94BD-6A741AB408AF}" presName="node" presStyleLbl="node1" presStyleIdx="3" presStyleCnt="5">
        <dgm:presLayoutVars>
          <dgm:bulletEnabled val="1"/>
        </dgm:presLayoutVars>
      </dgm:prSet>
      <dgm:spPr/>
    </dgm:pt>
    <dgm:pt modelId="{FBD88922-9F1D-43D6-907D-388DE3A59A85}" type="pres">
      <dgm:prSet presAssocID="{A8EE2788-2D3C-4954-B9F7-8BDE6779E245}" presName="sibTrans" presStyleCnt="0"/>
      <dgm:spPr/>
    </dgm:pt>
    <dgm:pt modelId="{DC2BC382-8D33-4099-9F3B-132766F12FCD}" type="pres">
      <dgm:prSet presAssocID="{7E8234D9-489A-4CC5-B4A4-D2FA30ACF702}" presName="node" presStyleLbl="node1" presStyleIdx="4" presStyleCnt="5">
        <dgm:presLayoutVars>
          <dgm:bulletEnabled val="1"/>
        </dgm:presLayoutVars>
      </dgm:prSet>
      <dgm:spPr/>
    </dgm:pt>
  </dgm:ptLst>
  <dgm:cxnLst>
    <dgm:cxn modelId="{676B1F1E-7140-4D0A-8E5E-2AF7B8D22CF6}" type="presOf" srcId="{D2A08309-9011-4432-B66B-DEBF7C999EA9}" destId="{D34C2613-03CA-45F2-AB8E-6C15959B8543}" srcOrd="0" destOrd="0" presId="urn:microsoft.com/office/officeart/2005/8/layout/default"/>
    <dgm:cxn modelId="{1824D322-761A-4FD6-9A32-DE7F2B6175A4}" srcId="{D2A08309-9011-4432-B66B-DEBF7C999EA9}" destId="{5D1D12B4-F7A7-4646-B979-F3498331E740}" srcOrd="1" destOrd="0" parTransId="{00B77D30-8583-45FE-B74C-12324CCBA76C}" sibTransId="{645845DB-435A-4637-B10F-3C0F4F5A8708}"/>
    <dgm:cxn modelId="{9B8F203F-3E3E-42DA-973A-D36B2DC41576}" type="presOf" srcId="{5AFD9457-AC41-4DEE-9309-A2CD30787FF3}" destId="{68524217-2458-4D25-8EEC-2B96A7FB4205}" srcOrd="0" destOrd="0" presId="urn:microsoft.com/office/officeart/2005/8/layout/default"/>
    <dgm:cxn modelId="{FFD7AF44-D7E6-4BDB-A6F7-A7B0DB37A778}" type="presOf" srcId="{5D1D12B4-F7A7-4646-B979-F3498331E740}" destId="{321A4BE5-76E2-4BD0-9481-516507CD656A}" srcOrd="0" destOrd="0" presId="urn:microsoft.com/office/officeart/2005/8/layout/default"/>
    <dgm:cxn modelId="{B18B1568-77E2-45B1-BB50-A194C1924840}" type="presOf" srcId="{739AD384-133C-4FD3-94BD-6A741AB408AF}" destId="{1709BBAC-03C1-408A-A039-FBEB0E481155}" srcOrd="0" destOrd="0" presId="urn:microsoft.com/office/officeart/2005/8/layout/default"/>
    <dgm:cxn modelId="{17CC716B-F8B8-44ED-8C1C-D5AD8CEE4643}" srcId="{D2A08309-9011-4432-B66B-DEBF7C999EA9}" destId="{7E8234D9-489A-4CC5-B4A4-D2FA30ACF702}" srcOrd="4" destOrd="0" parTransId="{F6ECE420-94F8-4DA5-9B33-5F675B23ED70}" sibTransId="{CB1A35D7-D599-472B-8100-3D5CDD890FBF}"/>
    <dgm:cxn modelId="{A9A72B77-721B-4E46-B820-D50909A645A8}" type="presOf" srcId="{7E8234D9-489A-4CC5-B4A4-D2FA30ACF702}" destId="{DC2BC382-8D33-4099-9F3B-132766F12FCD}" srcOrd="0" destOrd="0" presId="urn:microsoft.com/office/officeart/2005/8/layout/default"/>
    <dgm:cxn modelId="{E05DCB8A-5676-436B-9C62-069DB9A82F81}" srcId="{D2A08309-9011-4432-B66B-DEBF7C999EA9}" destId="{5AFD9457-AC41-4DEE-9309-A2CD30787FF3}" srcOrd="2" destOrd="0" parTransId="{98E2B904-1757-4BE7-B03C-BEBA27E0831C}" sibTransId="{96779D9F-2536-4195-B2C2-435C5C949074}"/>
    <dgm:cxn modelId="{F203BB8E-4DB1-4388-B9F4-12EC9F97C3A0}" srcId="{D2A08309-9011-4432-B66B-DEBF7C999EA9}" destId="{39FF42AA-1A8C-41E6-A4A1-5189EA35DB3C}" srcOrd="0" destOrd="0" parTransId="{CF553B65-7810-4379-AC2C-AD1131A10994}" sibTransId="{5B059A41-7C15-4FA6-A01B-8ACA0B345987}"/>
    <dgm:cxn modelId="{1CED3AEE-465E-4C31-A6F4-52F2EEC83E6F}" type="presOf" srcId="{39FF42AA-1A8C-41E6-A4A1-5189EA35DB3C}" destId="{240529E6-452A-4F44-A8B6-839DF5498B8D}" srcOrd="0" destOrd="0" presId="urn:microsoft.com/office/officeart/2005/8/layout/default"/>
    <dgm:cxn modelId="{6DD92BFD-89DD-4DEA-9509-5AF9E4D29F73}" srcId="{D2A08309-9011-4432-B66B-DEBF7C999EA9}" destId="{739AD384-133C-4FD3-94BD-6A741AB408AF}" srcOrd="3" destOrd="0" parTransId="{5AC00395-F8F2-4A89-9DA6-C4C6F239E89C}" sibTransId="{A8EE2788-2D3C-4954-B9F7-8BDE6779E245}"/>
    <dgm:cxn modelId="{70F0F5CA-D002-4312-B1A3-1846C547FE5E}" type="presParOf" srcId="{D34C2613-03CA-45F2-AB8E-6C15959B8543}" destId="{240529E6-452A-4F44-A8B6-839DF5498B8D}" srcOrd="0" destOrd="0" presId="urn:microsoft.com/office/officeart/2005/8/layout/default"/>
    <dgm:cxn modelId="{1DB0FD98-CEA0-4239-A39A-93A1B865EDF0}" type="presParOf" srcId="{D34C2613-03CA-45F2-AB8E-6C15959B8543}" destId="{A13CA5D0-267F-4824-B099-226972CBF23D}" srcOrd="1" destOrd="0" presId="urn:microsoft.com/office/officeart/2005/8/layout/default"/>
    <dgm:cxn modelId="{EEBE5A30-EBFC-4299-8115-D02860E3F2F2}" type="presParOf" srcId="{D34C2613-03CA-45F2-AB8E-6C15959B8543}" destId="{321A4BE5-76E2-4BD0-9481-516507CD656A}" srcOrd="2" destOrd="0" presId="urn:microsoft.com/office/officeart/2005/8/layout/default"/>
    <dgm:cxn modelId="{5619414F-1648-433D-84F4-40446BF58FE4}" type="presParOf" srcId="{D34C2613-03CA-45F2-AB8E-6C15959B8543}" destId="{01EBEB16-9A1D-46F6-A084-F1462F9361AC}" srcOrd="3" destOrd="0" presId="urn:microsoft.com/office/officeart/2005/8/layout/default"/>
    <dgm:cxn modelId="{B616CAD6-F176-4646-A0EB-132C6B5ED63D}" type="presParOf" srcId="{D34C2613-03CA-45F2-AB8E-6C15959B8543}" destId="{68524217-2458-4D25-8EEC-2B96A7FB4205}" srcOrd="4" destOrd="0" presId="urn:microsoft.com/office/officeart/2005/8/layout/default"/>
    <dgm:cxn modelId="{8559E0C8-D811-4850-8F5B-8AFCA03B6742}" type="presParOf" srcId="{D34C2613-03CA-45F2-AB8E-6C15959B8543}" destId="{4D388190-8555-46A8-96AD-4EE701F12718}" srcOrd="5" destOrd="0" presId="urn:microsoft.com/office/officeart/2005/8/layout/default"/>
    <dgm:cxn modelId="{AE6E842D-3639-4FAF-A083-DEF13F68A425}" type="presParOf" srcId="{D34C2613-03CA-45F2-AB8E-6C15959B8543}" destId="{1709BBAC-03C1-408A-A039-FBEB0E481155}" srcOrd="6" destOrd="0" presId="urn:microsoft.com/office/officeart/2005/8/layout/default"/>
    <dgm:cxn modelId="{0262DE05-4F63-4935-AAF3-5EF06458DF67}" type="presParOf" srcId="{D34C2613-03CA-45F2-AB8E-6C15959B8543}" destId="{FBD88922-9F1D-43D6-907D-388DE3A59A85}" srcOrd="7" destOrd="0" presId="urn:microsoft.com/office/officeart/2005/8/layout/default"/>
    <dgm:cxn modelId="{74244728-E7E5-43C3-9B53-ACC6886E59E6}" type="presParOf" srcId="{D34C2613-03CA-45F2-AB8E-6C15959B8543}" destId="{DC2BC382-8D33-4099-9F3B-132766F12FCD}"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93F59F-C200-4A2B-830E-896F76C5DFFA}">
      <dsp:nvSpPr>
        <dsp:cNvPr id="0" name=""/>
        <dsp:cNvSpPr/>
      </dsp:nvSpPr>
      <dsp:spPr>
        <a:xfrm>
          <a:off x="0" y="287121"/>
          <a:ext cx="10969625" cy="13824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1376" tIns="195072" rIns="341376" bIns="195072" numCol="1" spcCol="1270" anchor="ctr" anchorCtr="0">
          <a:noAutofit/>
        </a:bodyPr>
        <a:lstStyle/>
        <a:p>
          <a:pPr marL="0" lvl="0" indent="0" algn="ctr" defTabSz="2133600">
            <a:lnSpc>
              <a:spcPct val="90000"/>
            </a:lnSpc>
            <a:spcBef>
              <a:spcPct val="0"/>
            </a:spcBef>
            <a:spcAft>
              <a:spcPct val="35000"/>
            </a:spcAft>
            <a:buNone/>
          </a:pPr>
          <a:r>
            <a:rPr lang="en-IE" sz="4800" kern="1200" dirty="0"/>
            <a:t>Question</a:t>
          </a:r>
        </a:p>
      </dsp:txBody>
      <dsp:txXfrm>
        <a:off x="0" y="287121"/>
        <a:ext cx="10969625" cy="1382400"/>
      </dsp:txXfrm>
    </dsp:sp>
    <dsp:sp modelId="{D6E38ECA-5A34-4571-8D8A-2ABB8EFCBFD7}">
      <dsp:nvSpPr>
        <dsp:cNvPr id="0" name=""/>
        <dsp:cNvSpPr/>
      </dsp:nvSpPr>
      <dsp:spPr>
        <a:xfrm>
          <a:off x="0" y="1669521"/>
          <a:ext cx="10969625" cy="2569319"/>
        </a:xfrm>
        <a:prstGeom prst="rect">
          <a:avLst/>
        </a:prstGeom>
        <a:solidFill>
          <a:schemeClr val="accent2">
            <a:tint val="40000"/>
            <a:alpha val="90000"/>
            <a:hueOff val="0"/>
            <a:satOff val="0"/>
            <a:lumOff val="0"/>
            <a:alphaOff val="0"/>
          </a:schemeClr>
        </a:solidFill>
        <a:ln w="2540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6032" tIns="256032" rIns="341376" bIns="384048" numCol="1" spcCol="1270" anchor="t" anchorCtr="0">
          <a:noAutofit/>
        </a:bodyPr>
        <a:lstStyle/>
        <a:p>
          <a:pPr marL="285750" lvl="1" indent="-285750" algn="l" defTabSz="2133600">
            <a:lnSpc>
              <a:spcPct val="90000"/>
            </a:lnSpc>
            <a:spcBef>
              <a:spcPct val="0"/>
            </a:spcBef>
            <a:spcAft>
              <a:spcPct val="15000"/>
            </a:spcAft>
            <a:buChar char="•"/>
          </a:pPr>
          <a:r>
            <a:rPr lang="en-US" sz="4800" kern="1200" dirty="0"/>
            <a:t>Provide a number of examples (both positive and negative) that indicate the impact of </a:t>
          </a:r>
          <a:r>
            <a:rPr lang="en-IE" sz="4800" kern="1200" dirty="0"/>
            <a:t>software on our society.</a:t>
          </a:r>
        </a:p>
      </dsp:txBody>
      <dsp:txXfrm>
        <a:off x="0" y="1669521"/>
        <a:ext cx="10969625" cy="256931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5B6FA1-A51D-4258-9E01-3F759E968570}">
      <dsp:nvSpPr>
        <dsp:cNvPr id="0" name=""/>
        <dsp:cNvSpPr/>
      </dsp:nvSpPr>
      <dsp:spPr>
        <a:xfrm>
          <a:off x="1134204" y="1771"/>
          <a:ext cx="2166044" cy="1299626"/>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project tracking and control</a:t>
          </a:r>
        </a:p>
      </dsp:txBody>
      <dsp:txXfrm>
        <a:off x="1134204" y="1771"/>
        <a:ext cx="2166044" cy="1299626"/>
      </dsp:txXfrm>
    </dsp:sp>
    <dsp:sp modelId="{5715993A-323B-49E2-B437-CE5242769757}">
      <dsp:nvSpPr>
        <dsp:cNvPr id="0" name=""/>
        <dsp:cNvSpPr/>
      </dsp:nvSpPr>
      <dsp:spPr>
        <a:xfrm>
          <a:off x="3516853" y="1771"/>
          <a:ext cx="2166044" cy="1299626"/>
        </a:xfrm>
        <a:prstGeom prst="rect">
          <a:avLst/>
        </a:prstGeom>
        <a:solidFill>
          <a:schemeClr val="accent2">
            <a:hueOff val="1529433"/>
            <a:satOff val="5613"/>
            <a:lumOff val="-19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Risk Management</a:t>
          </a:r>
        </a:p>
      </dsp:txBody>
      <dsp:txXfrm>
        <a:off x="3516853" y="1771"/>
        <a:ext cx="2166044" cy="1299626"/>
      </dsp:txXfrm>
    </dsp:sp>
    <dsp:sp modelId="{CE20E5FE-B839-4F37-8F97-C0D10CB51234}">
      <dsp:nvSpPr>
        <dsp:cNvPr id="0" name=""/>
        <dsp:cNvSpPr/>
      </dsp:nvSpPr>
      <dsp:spPr>
        <a:xfrm>
          <a:off x="5899502" y="1771"/>
          <a:ext cx="2166044" cy="1299626"/>
        </a:xfrm>
        <a:prstGeom prst="rect">
          <a:avLst/>
        </a:prstGeom>
        <a:solidFill>
          <a:schemeClr val="accent2">
            <a:hueOff val="3058866"/>
            <a:satOff val="11227"/>
            <a:lumOff val="-386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Quality Assurance</a:t>
          </a:r>
        </a:p>
      </dsp:txBody>
      <dsp:txXfrm>
        <a:off x="5899502" y="1771"/>
        <a:ext cx="2166044" cy="1299626"/>
      </dsp:txXfrm>
    </dsp:sp>
    <dsp:sp modelId="{EFFB0C85-F8A9-480E-A8AA-68C9F9E1910E}">
      <dsp:nvSpPr>
        <dsp:cNvPr id="0" name=""/>
        <dsp:cNvSpPr/>
      </dsp:nvSpPr>
      <dsp:spPr>
        <a:xfrm>
          <a:off x="8282151" y="1771"/>
          <a:ext cx="2166044" cy="1299626"/>
        </a:xfrm>
        <a:prstGeom prst="rect">
          <a:avLst/>
        </a:prstGeom>
        <a:solidFill>
          <a:schemeClr val="accent2">
            <a:hueOff val="4588298"/>
            <a:satOff val="16840"/>
            <a:lumOff val="-57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Technical Reviews</a:t>
          </a:r>
        </a:p>
      </dsp:txBody>
      <dsp:txXfrm>
        <a:off x="8282151" y="1771"/>
        <a:ext cx="2166044" cy="1299626"/>
      </dsp:txXfrm>
    </dsp:sp>
    <dsp:sp modelId="{370CBDE1-C705-4E31-92B7-BE8D1FF7D7A2}">
      <dsp:nvSpPr>
        <dsp:cNvPr id="0" name=""/>
        <dsp:cNvSpPr/>
      </dsp:nvSpPr>
      <dsp:spPr>
        <a:xfrm>
          <a:off x="1134204" y="1518002"/>
          <a:ext cx="2166044" cy="1299626"/>
        </a:xfrm>
        <a:prstGeom prst="rect">
          <a:avLst/>
        </a:prstGeom>
        <a:solidFill>
          <a:schemeClr val="accent2">
            <a:hueOff val="6117731"/>
            <a:satOff val="22453"/>
            <a:lumOff val="-77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Measurement</a:t>
          </a:r>
        </a:p>
      </dsp:txBody>
      <dsp:txXfrm>
        <a:off x="1134204" y="1518002"/>
        <a:ext cx="2166044" cy="1299626"/>
      </dsp:txXfrm>
    </dsp:sp>
    <dsp:sp modelId="{CEAA4CF0-9777-4839-A0CB-9DB2E201417C}">
      <dsp:nvSpPr>
        <dsp:cNvPr id="0" name=""/>
        <dsp:cNvSpPr/>
      </dsp:nvSpPr>
      <dsp:spPr>
        <a:xfrm>
          <a:off x="3516853" y="1518002"/>
          <a:ext cx="2166044" cy="1299626"/>
        </a:xfrm>
        <a:prstGeom prst="rect">
          <a:avLst/>
        </a:prstGeom>
        <a:solidFill>
          <a:schemeClr val="accent2">
            <a:hueOff val="7647164"/>
            <a:satOff val="28066"/>
            <a:lumOff val="-966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Software Configuration Management</a:t>
          </a:r>
        </a:p>
      </dsp:txBody>
      <dsp:txXfrm>
        <a:off x="3516853" y="1518002"/>
        <a:ext cx="2166044" cy="1299626"/>
      </dsp:txXfrm>
    </dsp:sp>
    <dsp:sp modelId="{25FD595A-77AA-4C65-A2FF-D969FA175F3B}">
      <dsp:nvSpPr>
        <dsp:cNvPr id="0" name=""/>
        <dsp:cNvSpPr/>
      </dsp:nvSpPr>
      <dsp:spPr>
        <a:xfrm>
          <a:off x="5899502" y="1518002"/>
          <a:ext cx="2166044" cy="1299626"/>
        </a:xfrm>
        <a:prstGeom prst="rect">
          <a:avLst/>
        </a:prstGeom>
        <a:solidFill>
          <a:schemeClr val="accent2">
            <a:hueOff val="9176597"/>
            <a:satOff val="33680"/>
            <a:lumOff val="-1159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Reusability management</a:t>
          </a:r>
        </a:p>
      </dsp:txBody>
      <dsp:txXfrm>
        <a:off x="5899502" y="1518002"/>
        <a:ext cx="2166044" cy="1299626"/>
      </dsp:txXfrm>
    </dsp:sp>
    <dsp:sp modelId="{DE838EFB-7A8D-4461-90C4-98B727AFC662}">
      <dsp:nvSpPr>
        <dsp:cNvPr id="0" name=""/>
        <dsp:cNvSpPr/>
      </dsp:nvSpPr>
      <dsp:spPr>
        <a:xfrm>
          <a:off x="8282151" y="1518002"/>
          <a:ext cx="2166044" cy="1299626"/>
        </a:xfrm>
        <a:prstGeom prst="rect">
          <a:avLst/>
        </a:prstGeom>
        <a:solidFill>
          <a:schemeClr val="accent2">
            <a:hueOff val="10706029"/>
            <a:satOff val="39293"/>
            <a:lumOff val="-1353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Work product preparation and Management</a:t>
          </a:r>
        </a:p>
      </dsp:txBody>
      <dsp:txXfrm>
        <a:off x="8282151" y="1518002"/>
        <a:ext cx="2166044" cy="129962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3960E-8D62-4FF3-B405-237F8FF8D64E}">
      <dsp:nvSpPr>
        <dsp:cNvPr id="0" name=""/>
        <dsp:cNvSpPr/>
      </dsp:nvSpPr>
      <dsp:spPr>
        <a:xfrm>
          <a:off x="648107" y="621"/>
          <a:ext cx="2249630" cy="134977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System software</a:t>
          </a:r>
        </a:p>
      </dsp:txBody>
      <dsp:txXfrm>
        <a:off x="648107" y="621"/>
        <a:ext cx="2249630" cy="1349778"/>
      </dsp:txXfrm>
    </dsp:sp>
    <dsp:sp modelId="{70D3F7FD-FAF6-42A2-AC29-2BCF7BBF74DC}">
      <dsp:nvSpPr>
        <dsp:cNvPr id="0" name=""/>
        <dsp:cNvSpPr/>
      </dsp:nvSpPr>
      <dsp:spPr>
        <a:xfrm>
          <a:off x="3122700" y="621"/>
          <a:ext cx="2249630" cy="134977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Application software</a:t>
          </a:r>
        </a:p>
      </dsp:txBody>
      <dsp:txXfrm>
        <a:off x="3122700" y="621"/>
        <a:ext cx="2249630" cy="1349778"/>
      </dsp:txXfrm>
    </dsp:sp>
    <dsp:sp modelId="{0CC688F8-1FBB-45F2-8FF3-B320114F6B05}">
      <dsp:nvSpPr>
        <dsp:cNvPr id="0" name=""/>
        <dsp:cNvSpPr/>
      </dsp:nvSpPr>
      <dsp:spPr>
        <a:xfrm>
          <a:off x="5597294" y="621"/>
          <a:ext cx="2249630" cy="1349778"/>
        </a:xfrm>
        <a:prstGeom prst="rect">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Engineering/scientific software</a:t>
          </a:r>
          <a:endParaRPr lang="en-US" sz="1700" kern="1200" dirty="0"/>
        </a:p>
      </dsp:txBody>
      <dsp:txXfrm>
        <a:off x="5597294" y="621"/>
        <a:ext cx="2249630" cy="1349778"/>
      </dsp:txXfrm>
    </dsp:sp>
    <dsp:sp modelId="{2E93E314-A065-4BD2-AB76-3000B7221147}">
      <dsp:nvSpPr>
        <dsp:cNvPr id="0" name=""/>
        <dsp:cNvSpPr/>
      </dsp:nvSpPr>
      <dsp:spPr>
        <a:xfrm>
          <a:off x="8071887" y="621"/>
          <a:ext cx="2249630" cy="1349778"/>
        </a:xfrm>
        <a:prstGeom prst="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Embedded software</a:t>
          </a:r>
          <a:endParaRPr lang="en-US" sz="1700" kern="1200" dirty="0"/>
        </a:p>
      </dsp:txBody>
      <dsp:txXfrm>
        <a:off x="8071887" y="621"/>
        <a:ext cx="2249630" cy="1349778"/>
      </dsp:txXfrm>
    </dsp:sp>
    <dsp:sp modelId="{643592FC-0CE3-456A-88B4-412E694F7035}">
      <dsp:nvSpPr>
        <dsp:cNvPr id="0" name=""/>
        <dsp:cNvSpPr/>
      </dsp:nvSpPr>
      <dsp:spPr>
        <a:xfrm>
          <a:off x="1885404" y="1575363"/>
          <a:ext cx="2249630" cy="1349778"/>
        </a:xfrm>
        <a:prstGeom prst="rect">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Product line software</a:t>
          </a:r>
          <a:endParaRPr lang="en-US" sz="1700" kern="1200" dirty="0"/>
        </a:p>
      </dsp:txBody>
      <dsp:txXfrm>
        <a:off x="1885404" y="1575363"/>
        <a:ext cx="2249630" cy="1349778"/>
      </dsp:txXfrm>
    </dsp:sp>
    <dsp:sp modelId="{52B60B42-6B21-48B6-82A2-3C9BF43D9B76}">
      <dsp:nvSpPr>
        <dsp:cNvPr id="0" name=""/>
        <dsp:cNvSpPr/>
      </dsp:nvSpPr>
      <dsp:spPr>
        <a:xfrm>
          <a:off x="4359997" y="1575363"/>
          <a:ext cx="2249630" cy="1349778"/>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Web/mobile applications</a:t>
          </a:r>
          <a:endParaRPr lang="en-US" sz="1700" kern="1200" dirty="0"/>
        </a:p>
      </dsp:txBody>
      <dsp:txXfrm>
        <a:off x="4359997" y="1575363"/>
        <a:ext cx="2249630" cy="1349778"/>
      </dsp:txXfrm>
    </dsp:sp>
    <dsp:sp modelId="{FCD03D09-A89F-48FC-85F7-9F1B2F040FBE}">
      <dsp:nvSpPr>
        <dsp:cNvPr id="0" name=""/>
        <dsp:cNvSpPr/>
      </dsp:nvSpPr>
      <dsp:spPr>
        <a:xfrm>
          <a:off x="6834590" y="1575363"/>
          <a:ext cx="2249630" cy="134977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Artificial intelligence software </a:t>
          </a:r>
          <a:endParaRPr lang="en-US" sz="1700" kern="1200" dirty="0"/>
        </a:p>
      </dsp:txBody>
      <dsp:txXfrm>
        <a:off x="6834590" y="1575363"/>
        <a:ext cx="2249630" cy="13497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3960E-8D62-4FF3-B405-237F8FF8D64E}">
      <dsp:nvSpPr>
        <dsp:cNvPr id="0" name=""/>
        <dsp:cNvSpPr/>
      </dsp:nvSpPr>
      <dsp:spPr>
        <a:xfrm>
          <a:off x="3213" y="605753"/>
          <a:ext cx="2549580" cy="1529748"/>
        </a:xfrm>
        <a:prstGeom prst="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System software</a:t>
          </a:r>
        </a:p>
      </dsp:txBody>
      <dsp:txXfrm>
        <a:off x="3213" y="605753"/>
        <a:ext cx="2549580" cy="1529748"/>
      </dsp:txXfrm>
    </dsp:sp>
    <dsp:sp modelId="{70D3F7FD-FAF6-42A2-AC29-2BCF7BBF74DC}">
      <dsp:nvSpPr>
        <dsp:cNvPr id="0" name=""/>
        <dsp:cNvSpPr/>
      </dsp:nvSpPr>
      <dsp:spPr>
        <a:xfrm>
          <a:off x="2807752" y="605753"/>
          <a:ext cx="2549580" cy="1529748"/>
        </a:xfrm>
        <a:prstGeom prst="rect">
          <a:avLst/>
        </a:prstGeom>
        <a:solidFill>
          <a:schemeClr val="accent3">
            <a:hueOff val="870959"/>
            <a:satOff val="-10335"/>
            <a:lumOff val="202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Application software</a:t>
          </a:r>
          <a:endParaRPr lang="en-US" sz="1900" kern="1200" dirty="0"/>
        </a:p>
      </dsp:txBody>
      <dsp:txXfrm>
        <a:off x="2807752" y="605753"/>
        <a:ext cx="2549580" cy="1529748"/>
      </dsp:txXfrm>
    </dsp:sp>
    <dsp:sp modelId="{0CC688F8-1FBB-45F2-8FF3-B320114F6B05}">
      <dsp:nvSpPr>
        <dsp:cNvPr id="0" name=""/>
        <dsp:cNvSpPr/>
      </dsp:nvSpPr>
      <dsp:spPr>
        <a:xfrm>
          <a:off x="5612291" y="605753"/>
          <a:ext cx="2549580" cy="1529748"/>
        </a:xfrm>
        <a:prstGeom prst="rect">
          <a:avLst/>
        </a:prstGeom>
        <a:solidFill>
          <a:schemeClr val="accent3">
            <a:hueOff val="1741918"/>
            <a:satOff val="-20671"/>
            <a:lumOff val="405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Engineering/scientific software</a:t>
          </a:r>
          <a:endParaRPr lang="en-US" sz="1900" kern="1200" dirty="0"/>
        </a:p>
      </dsp:txBody>
      <dsp:txXfrm>
        <a:off x="5612291" y="605753"/>
        <a:ext cx="2549580" cy="1529748"/>
      </dsp:txXfrm>
    </dsp:sp>
    <dsp:sp modelId="{2E93E314-A065-4BD2-AB76-3000B7221147}">
      <dsp:nvSpPr>
        <dsp:cNvPr id="0" name=""/>
        <dsp:cNvSpPr/>
      </dsp:nvSpPr>
      <dsp:spPr>
        <a:xfrm>
          <a:off x="8416830" y="605753"/>
          <a:ext cx="2549580" cy="1529748"/>
        </a:xfrm>
        <a:prstGeom prst="rect">
          <a:avLst/>
        </a:prstGeom>
        <a:solidFill>
          <a:schemeClr val="accent3">
            <a:hueOff val="2612877"/>
            <a:satOff val="-31006"/>
            <a:lumOff val="608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Embedded software</a:t>
          </a:r>
          <a:endParaRPr lang="en-US" sz="1900" kern="1200" dirty="0"/>
        </a:p>
      </dsp:txBody>
      <dsp:txXfrm>
        <a:off x="8416830" y="605753"/>
        <a:ext cx="2549580" cy="1529748"/>
      </dsp:txXfrm>
    </dsp:sp>
    <dsp:sp modelId="{643592FC-0CE3-456A-88B4-412E694F7035}">
      <dsp:nvSpPr>
        <dsp:cNvPr id="0" name=""/>
        <dsp:cNvSpPr/>
      </dsp:nvSpPr>
      <dsp:spPr>
        <a:xfrm>
          <a:off x="1405483" y="2390460"/>
          <a:ext cx="2549580" cy="1529748"/>
        </a:xfrm>
        <a:prstGeom prst="rect">
          <a:avLst/>
        </a:prstGeom>
        <a:solidFill>
          <a:schemeClr val="accent3">
            <a:hueOff val="3483836"/>
            <a:satOff val="-41341"/>
            <a:lumOff val="810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Product line software</a:t>
          </a:r>
          <a:endParaRPr lang="en-US" sz="1900" kern="1200" dirty="0"/>
        </a:p>
      </dsp:txBody>
      <dsp:txXfrm>
        <a:off x="1405483" y="2390460"/>
        <a:ext cx="2549580" cy="1529748"/>
      </dsp:txXfrm>
    </dsp:sp>
    <dsp:sp modelId="{52B60B42-6B21-48B6-82A2-3C9BF43D9B76}">
      <dsp:nvSpPr>
        <dsp:cNvPr id="0" name=""/>
        <dsp:cNvSpPr/>
      </dsp:nvSpPr>
      <dsp:spPr>
        <a:xfrm>
          <a:off x="4210022" y="2390460"/>
          <a:ext cx="2549580" cy="1529748"/>
        </a:xfrm>
        <a:prstGeom prst="rect">
          <a:avLst/>
        </a:prstGeom>
        <a:solidFill>
          <a:schemeClr val="accent3">
            <a:hueOff val="4354794"/>
            <a:satOff val="-51677"/>
            <a:lumOff val="101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Web/mobile applications</a:t>
          </a:r>
          <a:endParaRPr lang="en-US" sz="1900" kern="1200" dirty="0"/>
        </a:p>
      </dsp:txBody>
      <dsp:txXfrm>
        <a:off x="4210022" y="2390460"/>
        <a:ext cx="2549580" cy="1529748"/>
      </dsp:txXfrm>
    </dsp:sp>
    <dsp:sp modelId="{FCD03D09-A89F-48FC-85F7-9F1B2F040FBE}">
      <dsp:nvSpPr>
        <dsp:cNvPr id="0" name=""/>
        <dsp:cNvSpPr/>
      </dsp:nvSpPr>
      <dsp:spPr>
        <a:xfrm>
          <a:off x="7014560" y="2390460"/>
          <a:ext cx="2549580" cy="1529748"/>
        </a:xfrm>
        <a:prstGeom prst="rect">
          <a:avLst/>
        </a:prstGeom>
        <a:solidFill>
          <a:schemeClr val="accent3">
            <a:hueOff val="5225753"/>
            <a:satOff val="-62012"/>
            <a:lumOff val="1216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a:t>Artificial intelligence software </a:t>
          </a:r>
          <a:endParaRPr lang="en-US" sz="1900" kern="1200" dirty="0"/>
        </a:p>
      </dsp:txBody>
      <dsp:txXfrm>
        <a:off x="7014560" y="2390460"/>
        <a:ext cx="2549580" cy="15297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EBB1C6-82D8-4565-9E9D-FE52F3AA4C2B}">
      <dsp:nvSpPr>
        <dsp:cNvPr id="0" name=""/>
        <dsp:cNvSpPr/>
      </dsp:nvSpPr>
      <dsp:spPr>
        <a:xfrm>
          <a:off x="0" y="366231"/>
          <a:ext cx="10969625" cy="22680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16560" rIns="851365"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System software is a collection of programs written to service other programs.</a:t>
          </a:r>
        </a:p>
        <a:p>
          <a:pPr marL="228600" lvl="1" indent="-228600" algn="l" defTabSz="889000">
            <a:lnSpc>
              <a:spcPct val="90000"/>
            </a:lnSpc>
            <a:spcBef>
              <a:spcPct val="0"/>
            </a:spcBef>
            <a:spcAft>
              <a:spcPct val="15000"/>
            </a:spcAft>
            <a:buChar char="•"/>
          </a:pPr>
          <a:r>
            <a:rPr lang="en-US" sz="2000" kern="1200" dirty="0"/>
            <a:t>It is characterized by heavy interaction with computer hardware; heavy usage by multiple users; concurrent operation that requires scheduling, resource sharing, and sophisticated process management; complex data structures; and multiple external interfaces.</a:t>
          </a:r>
        </a:p>
        <a:p>
          <a:pPr marL="228600" lvl="1" indent="-228600" algn="l" defTabSz="889000">
            <a:lnSpc>
              <a:spcPct val="90000"/>
            </a:lnSpc>
            <a:spcBef>
              <a:spcPct val="0"/>
            </a:spcBef>
            <a:spcAft>
              <a:spcPct val="15000"/>
            </a:spcAft>
            <a:buChar char="•"/>
          </a:pPr>
          <a:r>
            <a:rPr lang="en-US" sz="2000" b="1" kern="1200"/>
            <a:t>Ex</a:t>
          </a:r>
          <a:r>
            <a:rPr lang="en-US" sz="2000" kern="1200"/>
            <a:t>. Compilers, operating system, drivers etc.</a:t>
          </a:r>
          <a:endParaRPr lang="en-US" sz="2000" kern="1200" dirty="0"/>
        </a:p>
      </dsp:txBody>
      <dsp:txXfrm>
        <a:off x="0" y="366231"/>
        <a:ext cx="10969625" cy="2268000"/>
      </dsp:txXfrm>
    </dsp:sp>
    <dsp:sp modelId="{6841EB8E-58E1-4D3A-9CC8-BBA21D641A93}">
      <dsp:nvSpPr>
        <dsp:cNvPr id="0" name=""/>
        <dsp:cNvSpPr/>
      </dsp:nvSpPr>
      <dsp:spPr>
        <a:xfrm>
          <a:off x="548481" y="71031"/>
          <a:ext cx="7678737"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889000">
            <a:lnSpc>
              <a:spcPct val="90000"/>
            </a:lnSpc>
            <a:spcBef>
              <a:spcPct val="0"/>
            </a:spcBef>
            <a:spcAft>
              <a:spcPct val="35000"/>
            </a:spcAft>
            <a:buNone/>
          </a:pPr>
          <a:r>
            <a:rPr lang="en-US" sz="2000" b="1" kern="1200" dirty="0"/>
            <a:t>System Software:</a:t>
          </a:r>
        </a:p>
      </dsp:txBody>
      <dsp:txXfrm>
        <a:off x="577302" y="99852"/>
        <a:ext cx="7621095" cy="532758"/>
      </dsp:txXfrm>
    </dsp:sp>
    <dsp:sp modelId="{E87A4D9C-5367-41FC-B445-A1B51E28E9D7}">
      <dsp:nvSpPr>
        <dsp:cNvPr id="0" name=""/>
        <dsp:cNvSpPr/>
      </dsp:nvSpPr>
      <dsp:spPr>
        <a:xfrm>
          <a:off x="0" y="3037431"/>
          <a:ext cx="10969625" cy="14175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16560" rIns="851365"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Application software consists of standalone programs that solve a specific business need. </a:t>
          </a:r>
        </a:p>
        <a:p>
          <a:pPr marL="228600" lvl="1" indent="-228600" algn="l" defTabSz="889000">
            <a:lnSpc>
              <a:spcPct val="90000"/>
            </a:lnSpc>
            <a:spcBef>
              <a:spcPct val="0"/>
            </a:spcBef>
            <a:spcAft>
              <a:spcPct val="15000"/>
            </a:spcAft>
            <a:buChar char="•"/>
          </a:pPr>
          <a:r>
            <a:rPr lang="en-US" sz="2000" kern="1200" dirty="0"/>
            <a:t>Application software is used to control the business function </a:t>
          </a:r>
          <a:r>
            <a:rPr lang="en-US" sz="2000" kern="1200"/>
            <a:t>in real-time</a:t>
          </a:r>
          <a:endParaRPr lang="en-US" sz="2000" kern="1200" dirty="0"/>
        </a:p>
      </dsp:txBody>
      <dsp:txXfrm>
        <a:off x="0" y="3037431"/>
        <a:ext cx="10969625" cy="1417500"/>
      </dsp:txXfrm>
    </dsp:sp>
    <dsp:sp modelId="{2B2F1B6C-3C3A-4164-AE1D-C081FA58B914}">
      <dsp:nvSpPr>
        <dsp:cNvPr id="0" name=""/>
        <dsp:cNvSpPr/>
      </dsp:nvSpPr>
      <dsp:spPr>
        <a:xfrm>
          <a:off x="548481" y="2742231"/>
          <a:ext cx="7678737" cy="5904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889000">
            <a:lnSpc>
              <a:spcPct val="90000"/>
            </a:lnSpc>
            <a:spcBef>
              <a:spcPct val="0"/>
            </a:spcBef>
            <a:spcAft>
              <a:spcPct val="35000"/>
            </a:spcAft>
            <a:buNone/>
          </a:pPr>
          <a:r>
            <a:rPr lang="en-US" sz="2000" b="1" kern="1200" dirty="0"/>
            <a:t>Application Software :</a:t>
          </a:r>
        </a:p>
      </dsp:txBody>
      <dsp:txXfrm>
        <a:off x="577302" y="2771052"/>
        <a:ext cx="7621095" cy="5327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8E99C6-D092-4907-AAC2-C3FE50E9BDB4}">
      <dsp:nvSpPr>
        <dsp:cNvPr id="0" name=""/>
        <dsp:cNvSpPr/>
      </dsp:nvSpPr>
      <dsp:spPr>
        <a:xfrm>
          <a:off x="0" y="305346"/>
          <a:ext cx="10969625" cy="13923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Characterized by "number crunching" algorithms. Applications range from astronomy to volcano logy, from automotive stress analysis to space shuttle orbital dynamics, and from molecular biology to automated manufacturing. </a:t>
          </a:r>
          <a:r>
            <a:rPr lang="en-US" sz="1700" b="1" kern="1200" dirty="0"/>
            <a:t>Ex</a:t>
          </a:r>
          <a:r>
            <a:rPr lang="en-US" sz="1700" kern="1200" dirty="0"/>
            <a:t>. Computer Aided Design (CAD), system stimulation etc.</a:t>
          </a:r>
        </a:p>
      </dsp:txBody>
      <dsp:txXfrm>
        <a:off x="0" y="305346"/>
        <a:ext cx="10969625" cy="1392300"/>
      </dsp:txXfrm>
    </dsp:sp>
    <dsp:sp modelId="{E4D6E51F-E23C-4096-A34F-AB5F39947F50}">
      <dsp:nvSpPr>
        <dsp:cNvPr id="0" name=""/>
        <dsp:cNvSpPr/>
      </dsp:nvSpPr>
      <dsp:spPr>
        <a:xfrm>
          <a:off x="548481" y="54426"/>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755650">
            <a:lnSpc>
              <a:spcPct val="90000"/>
            </a:lnSpc>
            <a:spcBef>
              <a:spcPct val="0"/>
            </a:spcBef>
            <a:spcAft>
              <a:spcPct val="35000"/>
            </a:spcAft>
            <a:buNone/>
          </a:pPr>
          <a:r>
            <a:rPr lang="en-US" sz="1700" b="1" kern="1200" dirty="0"/>
            <a:t>Engineering /Scientific software:</a:t>
          </a:r>
        </a:p>
      </dsp:txBody>
      <dsp:txXfrm>
        <a:off x="572979" y="78924"/>
        <a:ext cx="7629741" cy="452844"/>
      </dsp:txXfrm>
    </dsp:sp>
    <dsp:sp modelId="{143251A2-120D-42C5-8818-7412D144C859}">
      <dsp:nvSpPr>
        <dsp:cNvPr id="0" name=""/>
        <dsp:cNvSpPr/>
      </dsp:nvSpPr>
      <dsp:spPr>
        <a:xfrm>
          <a:off x="0" y="2040366"/>
          <a:ext cx="10969625" cy="9371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It resides in read-only memory and is used to control products and systems. Embedded software  can perform limited and esoteric functions. </a:t>
          </a:r>
          <a:r>
            <a:rPr lang="en-US" sz="1700" b="1" kern="1200" dirty="0"/>
            <a:t>Ex</a:t>
          </a:r>
          <a:r>
            <a:rPr lang="en-US" sz="1700" kern="1200" dirty="0"/>
            <a:t>.  keypad control for a microwave oven.</a:t>
          </a:r>
        </a:p>
      </dsp:txBody>
      <dsp:txXfrm>
        <a:off x="0" y="2040366"/>
        <a:ext cx="10969625" cy="937125"/>
      </dsp:txXfrm>
    </dsp:sp>
    <dsp:sp modelId="{2F9FB93B-6ED3-454B-9A5A-BC40B67B553C}">
      <dsp:nvSpPr>
        <dsp:cNvPr id="0" name=""/>
        <dsp:cNvSpPr/>
      </dsp:nvSpPr>
      <dsp:spPr>
        <a:xfrm>
          <a:off x="548481" y="1789446"/>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755650">
            <a:lnSpc>
              <a:spcPct val="90000"/>
            </a:lnSpc>
            <a:spcBef>
              <a:spcPct val="0"/>
            </a:spcBef>
            <a:spcAft>
              <a:spcPct val="35000"/>
            </a:spcAft>
            <a:buNone/>
          </a:pPr>
          <a:r>
            <a:rPr lang="en-US" sz="1700" b="1" kern="1200"/>
            <a:t>Embedded Software:</a:t>
          </a:r>
          <a:endParaRPr lang="en-US" sz="1700" b="1" kern="1200" dirty="0"/>
        </a:p>
      </dsp:txBody>
      <dsp:txXfrm>
        <a:off x="572979" y="1813944"/>
        <a:ext cx="7629741" cy="452844"/>
      </dsp:txXfrm>
    </dsp:sp>
    <dsp:sp modelId="{0A1E9292-B915-48C5-8D6B-A574BDDB046B}">
      <dsp:nvSpPr>
        <dsp:cNvPr id="0" name=""/>
        <dsp:cNvSpPr/>
      </dsp:nvSpPr>
      <dsp:spPr>
        <a:xfrm>
          <a:off x="0" y="3320211"/>
          <a:ext cx="10969625" cy="1151325"/>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354076" rIns="851365"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Designed to provide a specific capability for use by many different customers, product line software can focus on a limited and esoteric marketplace. </a:t>
          </a:r>
          <a:r>
            <a:rPr lang="en-US" sz="1700" b="1" kern="1200" dirty="0"/>
            <a:t>Ex.</a:t>
          </a:r>
          <a:r>
            <a:rPr lang="en-US" sz="1700" kern="1200" dirty="0"/>
            <a:t> Word processing, spreadsheet, CG, multimedia, etc.</a:t>
          </a:r>
        </a:p>
      </dsp:txBody>
      <dsp:txXfrm>
        <a:off x="0" y="3320211"/>
        <a:ext cx="10969625" cy="1151325"/>
      </dsp:txXfrm>
    </dsp:sp>
    <dsp:sp modelId="{46580A33-4A1D-4B6A-BBE2-BDD9B7010583}">
      <dsp:nvSpPr>
        <dsp:cNvPr id="0" name=""/>
        <dsp:cNvSpPr/>
      </dsp:nvSpPr>
      <dsp:spPr>
        <a:xfrm>
          <a:off x="548481" y="3069291"/>
          <a:ext cx="7678737" cy="5018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755650">
            <a:lnSpc>
              <a:spcPct val="90000"/>
            </a:lnSpc>
            <a:spcBef>
              <a:spcPct val="0"/>
            </a:spcBef>
            <a:spcAft>
              <a:spcPct val="35000"/>
            </a:spcAft>
            <a:buNone/>
          </a:pPr>
          <a:r>
            <a:rPr lang="en-US" sz="1700" b="1" kern="1200" dirty="0"/>
            <a:t>Product line software:</a:t>
          </a:r>
        </a:p>
      </dsp:txBody>
      <dsp:txXfrm>
        <a:off x="572979" y="3093789"/>
        <a:ext cx="7629741" cy="45284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D04325-69F5-428D-9767-0C813FA03E32}">
      <dsp:nvSpPr>
        <dsp:cNvPr id="0" name=""/>
        <dsp:cNvSpPr/>
      </dsp:nvSpPr>
      <dsp:spPr>
        <a:xfrm>
          <a:off x="0" y="503399"/>
          <a:ext cx="10969625" cy="19656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99872" rIns="85136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Web/mobile apps can be little more than a set of linked hypertext files. It is evolving into sophisticated computing environments that not only provide standalone features, functions but also integrated with corporate database and business applications.</a:t>
          </a:r>
        </a:p>
      </dsp:txBody>
      <dsp:txXfrm>
        <a:off x="0" y="503399"/>
        <a:ext cx="10969625" cy="1965600"/>
      </dsp:txXfrm>
    </dsp:sp>
    <dsp:sp modelId="{514554A7-A630-4D67-9765-91065C22F46A}">
      <dsp:nvSpPr>
        <dsp:cNvPr id="0" name=""/>
        <dsp:cNvSpPr/>
      </dsp:nvSpPr>
      <dsp:spPr>
        <a:xfrm>
          <a:off x="548481" y="149159"/>
          <a:ext cx="7678737"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1066800">
            <a:lnSpc>
              <a:spcPct val="90000"/>
            </a:lnSpc>
            <a:spcBef>
              <a:spcPct val="0"/>
            </a:spcBef>
            <a:spcAft>
              <a:spcPct val="35000"/>
            </a:spcAft>
            <a:buNone/>
          </a:pPr>
          <a:r>
            <a:rPr lang="en-US" sz="2400" b="1" kern="1200" dirty="0"/>
            <a:t>Web/mobile Applications:</a:t>
          </a:r>
        </a:p>
      </dsp:txBody>
      <dsp:txXfrm>
        <a:off x="583066" y="183744"/>
        <a:ext cx="7609567" cy="639310"/>
      </dsp:txXfrm>
    </dsp:sp>
    <dsp:sp modelId="{06968A48-F02A-42A6-BDB6-D6F01041A4D7}">
      <dsp:nvSpPr>
        <dsp:cNvPr id="0" name=""/>
        <dsp:cNvSpPr/>
      </dsp:nvSpPr>
      <dsp:spPr>
        <a:xfrm>
          <a:off x="0" y="2952839"/>
          <a:ext cx="10969625" cy="2003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1365" tIns="499872" rIns="851365"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AI software makes use of non-numerical algorithms to solve complex problems that are not amenable to computation or straightforward analysis</a:t>
          </a:r>
        </a:p>
        <a:p>
          <a:pPr marL="228600" lvl="1" indent="-228600" algn="l" defTabSz="1066800">
            <a:lnSpc>
              <a:spcPct val="90000"/>
            </a:lnSpc>
            <a:spcBef>
              <a:spcPct val="0"/>
            </a:spcBef>
            <a:spcAft>
              <a:spcPct val="15000"/>
            </a:spcAft>
            <a:buChar char="•"/>
          </a:pPr>
          <a:r>
            <a:rPr lang="en-US" sz="2400" b="1" kern="1200" dirty="0"/>
            <a:t>Ex</a:t>
          </a:r>
          <a:r>
            <a:rPr lang="en-US" sz="2400" kern="1200" dirty="0"/>
            <a:t>. Robotics, expert system, game playing, etc.</a:t>
          </a:r>
        </a:p>
      </dsp:txBody>
      <dsp:txXfrm>
        <a:off x="0" y="2952839"/>
        <a:ext cx="10969625" cy="2003400"/>
      </dsp:txXfrm>
    </dsp:sp>
    <dsp:sp modelId="{25D17282-E344-44A8-9C0F-ED9C5871EFF3}">
      <dsp:nvSpPr>
        <dsp:cNvPr id="0" name=""/>
        <dsp:cNvSpPr/>
      </dsp:nvSpPr>
      <dsp:spPr>
        <a:xfrm>
          <a:off x="548481" y="2598599"/>
          <a:ext cx="7678737"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0238" tIns="0" rIns="290238" bIns="0" numCol="1" spcCol="1270" anchor="ctr" anchorCtr="0">
          <a:noAutofit/>
        </a:bodyPr>
        <a:lstStyle/>
        <a:p>
          <a:pPr marL="0" lvl="0" indent="0" algn="l" defTabSz="1066800">
            <a:lnSpc>
              <a:spcPct val="90000"/>
            </a:lnSpc>
            <a:spcBef>
              <a:spcPct val="0"/>
            </a:spcBef>
            <a:spcAft>
              <a:spcPct val="35000"/>
            </a:spcAft>
            <a:buNone/>
          </a:pPr>
          <a:r>
            <a:rPr lang="en-US" sz="2400" b="1" kern="1200" dirty="0"/>
            <a:t>Artificial Intelligence software</a:t>
          </a:r>
        </a:p>
      </dsp:txBody>
      <dsp:txXfrm>
        <a:off x="583066" y="2633184"/>
        <a:ext cx="7609567" cy="63931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6C8C0-EDE6-48B4-9241-A5A3770BCCAA}">
      <dsp:nvSpPr>
        <dsp:cNvPr id="0" name=""/>
        <dsp:cNvSpPr/>
      </dsp:nvSpPr>
      <dsp:spPr>
        <a:xfrm>
          <a:off x="4676016" y="1385"/>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Web Apps</a:t>
          </a:r>
        </a:p>
      </dsp:txBody>
      <dsp:txXfrm>
        <a:off x="4727343" y="52712"/>
        <a:ext cx="1514937" cy="948780"/>
      </dsp:txXfrm>
    </dsp:sp>
    <dsp:sp modelId="{30DEB473-7D5B-4A9B-93EB-003D5E6A5DDB}">
      <dsp:nvSpPr>
        <dsp:cNvPr id="0" name=""/>
        <dsp:cNvSpPr/>
      </dsp:nvSpPr>
      <dsp:spPr>
        <a:xfrm>
          <a:off x="3748933" y="527102"/>
          <a:ext cx="3471757" cy="3471757"/>
        </a:xfrm>
        <a:custGeom>
          <a:avLst/>
          <a:gdLst/>
          <a:ahLst/>
          <a:cxnLst/>
          <a:rect l="0" t="0" r="0" b="0"/>
          <a:pathLst>
            <a:path>
              <a:moveTo>
                <a:pt x="2556307" y="206116"/>
              </a:moveTo>
              <a:arcTo wR="1735878" hR="1735878" stAng="17892310"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EBA7F6F-B6FA-4BC1-9DC8-284D7DE7A868}">
      <dsp:nvSpPr>
        <dsp:cNvPr id="0" name=""/>
        <dsp:cNvSpPr/>
      </dsp:nvSpPr>
      <dsp:spPr>
        <a:xfrm>
          <a:off x="6411895" y="1737264"/>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Mobile Apps</a:t>
          </a:r>
        </a:p>
      </dsp:txBody>
      <dsp:txXfrm>
        <a:off x="6463222" y="1788591"/>
        <a:ext cx="1514937" cy="948780"/>
      </dsp:txXfrm>
    </dsp:sp>
    <dsp:sp modelId="{99AE31E1-D803-4B1F-9411-BF02FD92894E}">
      <dsp:nvSpPr>
        <dsp:cNvPr id="0" name=""/>
        <dsp:cNvSpPr/>
      </dsp:nvSpPr>
      <dsp:spPr>
        <a:xfrm>
          <a:off x="3748933" y="527102"/>
          <a:ext cx="3471757" cy="3471757"/>
        </a:xfrm>
        <a:custGeom>
          <a:avLst/>
          <a:gdLst/>
          <a:ahLst/>
          <a:cxnLst/>
          <a:rect l="0" t="0" r="0" b="0"/>
          <a:pathLst>
            <a:path>
              <a:moveTo>
                <a:pt x="3386198" y="2274135"/>
              </a:moveTo>
              <a:arcTo wR="1735878" hR="1735878" stAng="1083834"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C634DD5-D046-40F6-BB0F-D1CF4FB8E530}">
      <dsp:nvSpPr>
        <dsp:cNvPr id="0" name=""/>
        <dsp:cNvSpPr/>
      </dsp:nvSpPr>
      <dsp:spPr>
        <a:xfrm>
          <a:off x="4676016" y="3473143"/>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Cloud Computing</a:t>
          </a:r>
        </a:p>
      </dsp:txBody>
      <dsp:txXfrm>
        <a:off x="4727343" y="3524470"/>
        <a:ext cx="1514937" cy="948780"/>
      </dsp:txXfrm>
    </dsp:sp>
    <dsp:sp modelId="{F3FD775B-05AA-4862-891C-020EE296FD6A}">
      <dsp:nvSpPr>
        <dsp:cNvPr id="0" name=""/>
        <dsp:cNvSpPr/>
      </dsp:nvSpPr>
      <dsp:spPr>
        <a:xfrm>
          <a:off x="3748933" y="527102"/>
          <a:ext cx="3471757" cy="3471757"/>
        </a:xfrm>
        <a:custGeom>
          <a:avLst/>
          <a:gdLst/>
          <a:ahLst/>
          <a:cxnLst/>
          <a:rect l="0" t="0" r="0" b="0"/>
          <a:pathLst>
            <a:path>
              <a:moveTo>
                <a:pt x="915449" y="3265640"/>
              </a:moveTo>
              <a:arcTo wR="1735878" hR="1735878" stAng="7092310"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B9C5371-8DD4-4030-B460-4DBDC8077189}">
      <dsp:nvSpPr>
        <dsp:cNvPr id="0" name=""/>
        <dsp:cNvSpPr/>
      </dsp:nvSpPr>
      <dsp:spPr>
        <a:xfrm>
          <a:off x="2940138" y="1737264"/>
          <a:ext cx="1617591" cy="1051434"/>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Product Line software</a:t>
          </a:r>
        </a:p>
      </dsp:txBody>
      <dsp:txXfrm>
        <a:off x="2991465" y="1788591"/>
        <a:ext cx="1514937" cy="948780"/>
      </dsp:txXfrm>
    </dsp:sp>
    <dsp:sp modelId="{69230B0E-86C5-461F-9465-8A4714991035}">
      <dsp:nvSpPr>
        <dsp:cNvPr id="0" name=""/>
        <dsp:cNvSpPr/>
      </dsp:nvSpPr>
      <dsp:spPr>
        <a:xfrm>
          <a:off x="3748933" y="527102"/>
          <a:ext cx="3471757" cy="3471757"/>
        </a:xfrm>
        <a:custGeom>
          <a:avLst/>
          <a:gdLst/>
          <a:ahLst/>
          <a:cxnLst/>
          <a:rect l="0" t="0" r="0" b="0"/>
          <a:pathLst>
            <a:path>
              <a:moveTo>
                <a:pt x="85559" y="1197621"/>
              </a:moveTo>
              <a:arcTo wR="1735878" hR="1735878" stAng="11883834" swAng="2623856"/>
            </a:path>
          </a:pathLst>
        </a:custGeom>
        <a:noFill/>
        <a:ln w="9525" cap="flat" cmpd="sng" algn="ctr">
          <a:solidFill>
            <a:schemeClr val="accent1">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FE12C-3FD7-4B67-B0C7-CED37A66095D}">
      <dsp:nvSpPr>
        <dsp:cNvPr id="0" name=""/>
        <dsp:cNvSpPr/>
      </dsp:nvSpPr>
      <dsp:spPr>
        <a:xfrm>
          <a:off x="0" y="2209"/>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5FF24DC-DB20-4A19-865E-D349F675AD73}">
      <dsp:nvSpPr>
        <dsp:cNvPr id="0" name=""/>
        <dsp:cNvSpPr/>
      </dsp:nvSpPr>
      <dsp:spPr>
        <a:xfrm>
          <a:off x="0" y="2209"/>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Communication</a:t>
          </a:r>
        </a:p>
      </dsp:txBody>
      <dsp:txXfrm>
        <a:off x="0" y="2209"/>
        <a:ext cx="2193925" cy="1507181"/>
      </dsp:txXfrm>
    </dsp:sp>
    <dsp:sp modelId="{2A88C596-2FD7-42E1-99CB-2703126AAF30}">
      <dsp:nvSpPr>
        <dsp:cNvPr id="0" name=""/>
        <dsp:cNvSpPr/>
      </dsp:nvSpPr>
      <dsp:spPr>
        <a:xfrm>
          <a:off x="2358469" y="37240"/>
          <a:ext cx="8611155" cy="700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Before any technical work can commence, it is critically important to communicate and collaborate with the customer (and other stakeholders)</a:t>
          </a:r>
        </a:p>
      </dsp:txBody>
      <dsp:txXfrm>
        <a:off x="2358469" y="37240"/>
        <a:ext cx="8611155" cy="700603"/>
      </dsp:txXfrm>
    </dsp:sp>
    <dsp:sp modelId="{D17C6002-B884-490E-AACF-F74329DB3590}">
      <dsp:nvSpPr>
        <dsp:cNvPr id="0" name=""/>
        <dsp:cNvSpPr/>
      </dsp:nvSpPr>
      <dsp:spPr>
        <a:xfrm>
          <a:off x="2193925" y="737843"/>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53F4B04-E749-4CE7-85EF-6F7A2BDBD825}">
      <dsp:nvSpPr>
        <dsp:cNvPr id="0" name=""/>
        <dsp:cNvSpPr/>
      </dsp:nvSpPr>
      <dsp:spPr>
        <a:xfrm>
          <a:off x="2358469" y="772873"/>
          <a:ext cx="8611155" cy="7006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The intent is to understand stakeholders’ objectives for the project and to gather requirements that help define software features and functions</a:t>
          </a:r>
        </a:p>
      </dsp:txBody>
      <dsp:txXfrm>
        <a:off x="2358469" y="772873"/>
        <a:ext cx="8611155" cy="700603"/>
      </dsp:txXfrm>
    </dsp:sp>
    <dsp:sp modelId="{A1D1C727-E23B-44C5-90C1-D6F2ED0A7785}">
      <dsp:nvSpPr>
        <dsp:cNvPr id="0" name=""/>
        <dsp:cNvSpPr/>
      </dsp:nvSpPr>
      <dsp:spPr>
        <a:xfrm>
          <a:off x="2193925" y="1473477"/>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A27DC1-0A99-4C3F-8830-5F2C2CAA1CE9}">
      <dsp:nvSpPr>
        <dsp:cNvPr id="0" name=""/>
        <dsp:cNvSpPr/>
      </dsp:nvSpPr>
      <dsp:spPr>
        <a:xfrm>
          <a:off x="0" y="150939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D24AB-FC6C-4AA9-A128-6884B022D052}">
      <dsp:nvSpPr>
        <dsp:cNvPr id="0" name=""/>
        <dsp:cNvSpPr/>
      </dsp:nvSpPr>
      <dsp:spPr>
        <a:xfrm>
          <a:off x="0" y="1509390"/>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Planning</a:t>
          </a:r>
        </a:p>
      </dsp:txBody>
      <dsp:txXfrm>
        <a:off x="0" y="1509390"/>
        <a:ext cx="2193925" cy="1507181"/>
      </dsp:txXfrm>
    </dsp:sp>
    <dsp:sp modelId="{2C095A04-5363-4B72-B119-3C3C83A12DF1}">
      <dsp:nvSpPr>
        <dsp:cNvPr id="0" name=""/>
        <dsp:cNvSpPr/>
      </dsp:nvSpPr>
      <dsp:spPr>
        <a:xfrm>
          <a:off x="2358469" y="1577832"/>
          <a:ext cx="8611155" cy="13688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Software project plan—defines the software engineering work by describing the technical tasks to be conducted, the risks that are likely, the resources that will be required, the work products to be produced, and a work schedule</a:t>
          </a:r>
        </a:p>
      </dsp:txBody>
      <dsp:txXfrm>
        <a:off x="2358469" y="1577832"/>
        <a:ext cx="8611155" cy="1368826"/>
      </dsp:txXfrm>
    </dsp:sp>
    <dsp:sp modelId="{4FD9465A-8820-492D-B01B-6B702CE2981A}">
      <dsp:nvSpPr>
        <dsp:cNvPr id="0" name=""/>
        <dsp:cNvSpPr/>
      </dsp:nvSpPr>
      <dsp:spPr>
        <a:xfrm>
          <a:off x="2193925" y="294665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954895E-EBB0-41C2-BC13-58A5BD949538}">
      <dsp:nvSpPr>
        <dsp:cNvPr id="0" name=""/>
        <dsp:cNvSpPr/>
      </dsp:nvSpPr>
      <dsp:spPr>
        <a:xfrm>
          <a:off x="0" y="3016572"/>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4AB8AD-F646-439B-AAB1-2E90E36B7545}">
      <dsp:nvSpPr>
        <dsp:cNvPr id="0" name=""/>
        <dsp:cNvSpPr/>
      </dsp:nvSpPr>
      <dsp:spPr>
        <a:xfrm>
          <a:off x="0" y="3016572"/>
          <a:ext cx="2193925" cy="150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Modeling</a:t>
          </a:r>
        </a:p>
      </dsp:txBody>
      <dsp:txXfrm>
        <a:off x="0" y="3016572"/>
        <a:ext cx="2193925" cy="1507181"/>
      </dsp:txXfrm>
    </dsp:sp>
    <dsp:sp modelId="{DFE66F71-6E32-4B54-ABF1-D3C50341DAD9}">
      <dsp:nvSpPr>
        <dsp:cNvPr id="0" name=""/>
        <dsp:cNvSpPr/>
      </dsp:nvSpPr>
      <dsp:spPr>
        <a:xfrm>
          <a:off x="2358469" y="3085013"/>
          <a:ext cx="8611155" cy="13688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Create a “sketch” of the thing so that you’ll understand the big picture, what it will look like architecturally, how the constituent parts fi t together, and many other characteristics</a:t>
          </a:r>
        </a:p>
      </dsp:txBody>
      <dsp:txXfrm>
        <a:off x="2358469" y="3085013"/>
        <a:ext cx="8611155" cy="1368826"/>
      </dsp:txXfrm>
    </dsp:sp>
    <dsp:sp modelId="{FCEA80A8-9B26-4E50-9E17-219B75F45AF0}">
      <dsp:nvSpPr>
        <dsp:cNvPr id="0" name=""/>
        <dsp:cNvSpPr/>
      </dsp:nvSpPr>
      <dsp:spPr>
        <a:xfrm>
          <a:off x="2193925" y="445383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4FB28-6DB0-430D-949A-DDD944182179}">
      <dsp:nvSpPr>
        <dsp:cNvPr id="0" name=""/>
        <dsp:cNvSpPr/>
      </dsp:nvSpPr>
      <dsp:spPr>
        <a:xfrm>
          <a:off x="0" y="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449B88-01A7-4F96-8808-1A969DBBDA11}">
      <dsp:nvSpPr>
        <dsp:cNvPr id="0" name=""/>
        <dsp:cNvSpPr/>
      </dsp:nvSpPr>
      <dsp:spPr>
        <a:xfrm>
          <a:off x="0" y="0"/>
          <a:ext cx="2193925" cy="226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dirty="0"/>
            <a:t>Construction</a:t>
          </a:r>
        </a:p>
      </dsp:txBody>
      <dsp:txXfrm>
        <a:off x="0" y="0"/>
        <a:ext cx="2193925" cy="2262981"/>
      </dsp:txXfrm>
    </dsp:sp>
    <dsp:sp modelId="{DE86FBA0-E6E9-47B5-944E-640C6A9BBD3E}">
      <dsp:nvSpPr>
        <dsp:cNvPr id="0" name=""/>
        <dsp:cNvSpPr/>
      </dsp:nvSpPr>
      <dsp:spPr>
        <a:xfrm>
          <a:off x="2358469" y="102762"/>
          <a:ext cx="8611155" cy="2055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dirty="0"/>
            <a:t>What you design must be built. This activity combines code generation (either manual or automated) and the testing that is required to uncover errors in the code</a:t>
          </a:r>
        </a:p>
      </dsp:txBody>
      <dsp:txXfrm>
        <a:off x="2358469" y="102762"/>
        <a:ext cx="8611155" cy="2055246"/>
      </dsp:txXfrm>
    </dsp:sp>
    <dsp:sp modelId="{EFAC24C1-D079-4578-A53F-9E00A36EB43B}">
      <dsp:nvSpPr>
        <dsp:cNvPr id="0" name=""/>
        <dsp:cNvSpPr/>
      </dsp:nvSpPr>
      <dsp:spPr>
        <a:xfrm>
          <a:off x="2193925" y="215800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A702A60-709A-47E7-9407-ABA5BB78BEE8}">
      <dsp:nvSpPr>
        <dsp:cNvPr id="0" name=""/>
        <dsp:cNvSpPr/>
      </dsp:nvSpPr>
      <dsp:spPr>
        <a:xfrm>
          <a:off x="0" y="2262981"/>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4ABA5B-B209-46F6-A7A8-FC9822102941}">
      <dsp:nvSpPr>
        <dsp:cNvPr id="0" name=""/>
        <dsp:cNvSpPr/>
      </dsp:nvSpPr>
      <dsp:spPr>
        <a:xfrm>
          <a:off x="0" y="2262981"/>
          <a:ext cx="2193925" cy="22629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dirty="0"/>
            <a:t>Deployment</a:t>
          </a:r>
        </a:p>
      </dsp:txBody>
      <dsp:txXfrm>
        <a:off x="0" y="2262981"/>
        <a:ext cx="2193925" cy="2262981"/>
      </dsp:txXfrm>
    </dsp:sp>
    <dsp:sp modelId="{00B25E72-9B24-476B-9AD5-2F8458E8AAAA}">
      <dsp:nvSpPr>
        <dsp:cNvPr id="0" name=""/>
        <dsp:cNvSpPr/>
      </dsp:nvSpPr>
      <dsp:spPr>
        <a:xfrm>
          <a:off x="2358469" y="2365743"/>
          <a:ext cx="8611155" cy="20552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n-US" sz="3000" kern="1200" dirty="0"/>
            <a:t>The software (as a complete entity or as a partially completed increment) is delivered to the customer who evaluates the delivered product and provides feedback based on the evaluation</a:t>
          </a:r>
        </a:p>
      </dsp:txBody>
      <dsp:txXfrm>
        <a:off x="2358469" y="2365743"/>
        <a:ext cx="8611155" cy="2055246"/>
      </dsp:txXfrm>
    </dsp:sp>
    <dsp:sp modelId="{47CC3F5F-C889-4CD4-914E-F215CE33DE8C}">
      <dsp:nvSpPr>
        <dsp:cNvPr id="0" name=""/>
        <dsp:cNvSpPr/>
      </dsp:nvSpPr>
      <dsp:spPr>
        <a:xfrm>
          <a:off x="2193925" y="4420990"/>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0529E6-452A-4F44-A8B6-839DF5498B8D}">
      <dsp:nvSpPr>
        <dsp:cNvPr id="0" name=""/>
        <dsp:cNvSpPr/>
      </dsp:nvSpPr>
      <dsp:spPr>
        <a:xfrm>
          <a:off x="76180" y="1392"/>
          <a:ext cx="2491725" cy="14950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E" sz="2500" kern="1200" dirty="0"/>
            <a:t>Communication</a:t>
          </a:r>
        </a:p>
      </dsp:txBody>
      <dsp:txXfrm>
        <a:off x="76180" y="1392"/>
        <a:ext cx="2491725" cy="1495035"/>
      </dsp:txXfrm>
    </dsp:sp>
    <dsp:sp modelId="{321A4BE5-76E2-4BD0-9481-516507CD656A}">
      <dsp:nvSpPr>
        <dsp:cNvPr id="0" name=""/>
        <dsp:cNvSpPr/>
      </dsp:nvSpPr>
      <dsp:spPr>
        <a:xfrm>
          <a:off x="2817078" y="1392"/>
          <a:ext cx="2491725" cy="14950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E" sz="2500" kern="1200" dirty="0"/>
            <a:t>Planning</a:t>
          </a:r>
        </a:p>
      </dsp:txBody>
      <dsp:txXfrm>
        <a:off x="2817078" y="1392"/>
        <a:ext cx="2491725" cy="1495035"/>
      </dsp:txXfrm>
    </dsp:sp>
    <dsp:sp modelId="{68524217-2458-4D25-8EEC-2B96A7FB4205}">
      <dsp:nvSpPr>
        <dsp:cNvPr id="0" name=""/>
        <dsp:cNvSpPr/>
      </dsp:nvSpPr>
      <dsp:spPr>
        <a:xfrm>
          <a:off x="5557977" y="1392"/>
          <a:ext cx="2491725" cy="14950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E" sz="2500" kern="1200" dirty="0"/>
            <a:t>Modelling</a:t>
          </a:r>
        </a:p>
      </dsp:txBody>
      <dsp:txXfrm>
        <a:off x="5557977" y="1392"/>
        <a:ext cx="2491725" cy="1495035"/>
      </dsp:txXfrm>
    </dsp:sp>
    <dsp:sp modelId="{1709BBAC-03C1-408A-A039-FBEB0E481155}">
      <dsp:nvSpPr>
        <dsp:cNvPr id="0" name=""/>
        <dsp:cNvSpPr/>
      </dsp:nvSpPr>
      <dsp:spPr>
        <a:xfrm>
          <a:off x="1446629" y="1745600"/>
          <a:ext cx="2491725" cy="14950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E" sz="2500" kern="1200" dirty="0"/>
            <a:t>Construction</a:t>
          </a:r>
        </a:p>
      </dsp:txBody>
      <dsp:txXfrm>
        <a:off x="1446629" y="1745600"/>
        <a:ext cx="2491725" cy="1495035"/>
      </dsp:txXfrm>
    </dsp:sp>
    <dsp:sp modelId="{DC2BC382-8D33-4099-9F3B-132766F12FCD}">
      <dsp:nvSpPr>
        <dsp:cNvPr id="0" name=""/>
        <dsp:cNvSpPr/>
      </dsp:nvSpPr>
      <dsp:spPr>
        <a:xfrm>
          <a:off x="4187527" y="1745600"/>
          <a:ext cx="2491725" cy="149503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IE" sz="2500" kern="1200" dirty="0"/>
            <a:t>Deployment</a:t>
          </a:r>
        </a:p>
      </dsp:txBody>
      <dsp:txXfrm>
        <a:off x="4187527" y="1745600"/>
        <a:ext cx="2491725" cy="1495035"/>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12/28/2021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12/28/2021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361FB76-B52E-47F6-9764-9F02ABCA3B15}" type="datetime1">
              <a:rPr lang="en-US" smtClean="0"/>
              <a:t>12/28/2021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B24464E-B9F3-4ED5-BF86-CE600A61393A}" type="datetime1">
              <a:rPr lang="en-US" smtClean="0"/>
              <a:t>12/28/2021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E444138D-C2CC-4D9A-BA03-40C06E8FE1D8}" type="datetime1">
              <a:rPr lang="en-US" smtClean="0"/>
              <a:t>12/28/2021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1F5C9C3-8811-4A2F-B84E-A2BA9C9420FC}" type="datetime1">
              <a:rPr lang="en-US" smtClean="0"/>
              <a:t>12/28/2021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1D364A76-CC2C-4311-B831-2BFC0B90583C}" type="datetime1">
              <a:rPr lang="en-US" smtClean="0"/>
              <a:t>12/28/2021</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766034" y="304801"/>
            <a:ext cx="10665222" cy="1216025"/>
          </a:xfrm>
        </p:spPr>
        <p:txBody>
          <a:bodyPr/>
          <a:lstStyle/>
          <a:p>
            <a:r>
              <a:rPr lang="en-US"/>
              <a:t>Click to edit Master title style</a:t>
            </a:r>
          </a:p>
        </p:txBody>
      </p:sp>
      <p:sp>
        <p:nvSpPr>
          <p:cNvPr id="3" name="Table Placeholder 2"/>
          <p:cNvSpPr>
            <a:spLocks noGrp="1"/>
          </p:cNvSpPr>
          <p:nvPr>
            <p:ph type="tbl" idx="1"/>
          </p:nvPr>
        </p:nvSpPr>
        <p:spPr>
          <a:xfrm>
            <a:off x="755454" y="1752600"/>
            <a:ext cx="10665222" cy="4267200"/>
          </a:xfrm>
        </p:spPr>
        <p:txBody>
          <a:bodyPr/>
          <a:lstStyle/>
          <a:p>
            <a:pPr lvl="0"/>
            <a:endParaRPr lang="en-US" noProof="0"/>
          </a:p>
        </p:txBody>
      </p:sp>
      <p:sp>
        <p:nvSpPr>
          <p:cNvPr id="4" name="Rectangle 6"/>
          <p:cNvSpPr>
            <a:spLocks noGrp="1" noChangeArrowheads="1"/>
          </p:cNvSpPr>
          <p:nvPr>
            <p:ph type="dt" sz="half" idx="10"/>
          </p:nvPr>
        </p:nvSpPr>
        <p:spPr>
          <a:ln/>
        </p:spPr>
        <p:txBody>
          <a:bodyPr/>
          <a:lstStyle>
            <a:lvl1pPr>
              <a:defRPr/>
            </a:lvl1pPr>
          </a:lstStyle>
          <a:p>
            <a:pPr>
              <a:defRPr/>
            </a:pPr>
            <a:fld id="{9BE72447-966F-442B-9350-9F3B02F4E60E}" type="datetime1">
              <a:rPr lang="en-US" smtClean="0"/>
              <a:t>12/28/2021</a:t>
            </a:fld>
            <a:endParaRPr lang="en-US"/>
          </a:p>
        </p:txBody>
      </p:sp>
      <p:sp>
        <p:nvSpPr>
          <p:cNvPr id="5" name="Rectangle 7"/>
          <p:cNvSpPr>
            <a:spLocks noGrp="1" noChangeArrowheads="1"/>
          </p:cNvSpPr>
          <p:nvPr>
            <p:ph type="ftr" sz="quarter" idx="11"/>
          </p:nvPr>
        </p:nvSpPr>
        <p:spPr>
          <a:ln/>
        </p:spPr>
        <p:txBody>
          <a:bodyPr/>
          <a:lstStyle>
            <a:lvl1pPr>
              <a:defRPr/>
            </a:lvl1pPr>
          </a:lstStyle>
          <a:p>
            <a:pPr>
              <a:defRPr/>
            </a:pPr>
            <a:r>
              <a:rPr lang="en-US"/>
              <a:t>Dr Ganesh Neelakanta Iyer</a:t>
            </a:r>
          </a:p>
        </p:txBody>
      </p:sp>
      <p:sp>
        <p:nvSpPr>
          <p:cNvPr id="6" name="Rectangle 8"/>
          <p:cNvSpPr>
            <a:spLocks noGrp="1" noChangeArrowheads="1"/>
          </p:cNvSpPr>
          <p:nvPr>
            <p:ph type="sldNum" sz="quarter" idx="12"/>
          </p:nvPr>
        </p:nvSpPr>
        <p:spPr>
          <a:ln/>
        </p:spPr>
        <p:txBody>
          <a:bodyPr/>
          <a:lstStyle>
            <a:lvl1pPr>
              <a:defRPr/>
            </a:lvl1pPr>
          </a:lstStyle>
          <a:p>
            <a:pPr>
              <a:defRPr/>
            </a:pPr>
            <a:fld id="{0CD0761F-8DF2-4EAF-8112-EA10F1BA5A93}" type="slidenum">
              <a:rPr lang="en-US"/>
              <a:pPr>
                <a:defRPr/>
              </a:pPr>
              <a:t>‹#›</a:t>
            </a:fld>
            <a:endParaRPr lang="en-US"/>
          </a:p>
        </p:txBody>
      </p:sp>
    </p:spTree>
    <p:extLst>
      <p:ext uri="{BB962C8B-B14F-4D97-AF65-F5344CB8AC3E}">
        <p14:creationId xmlns:p14="http://schemas.microsoft.com/office/powerpoint/2010/main" val="6082230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3ABC291-4B2C-4027-BF5C-727928F267D4}" type="datetime1">
              <a:rPr lang="en-US" smtClean="0"/>
              <a:t>12/28/2021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CFD619C8-CA44-4CF2-9731-7FC598A2BD9F}" type="datetime1">
              <a:rPr lang="en-US" smtClean="0"/>
              <a:t>12/28/2021</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5AFD39BF-294C-4F99-9B17-4C73CF642152}" type="datetime1">
              <a:rPr lang="en-US" smtClean="0"/>
              <a:t>12/28/2021</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1E9D7116-532C-4E91-8EE1-06269C69F493}" type="datetime1">
              <a:rPr lang="en-US" smtClean="0"/>
              <a:t>12/28/2021</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866D25EB-35A5-46A7-934D-A792E0BF8438}" type="datetime1">
              <a:rPr lang="en-US" smtClean="0"/>
              <a:t>12/28/2021</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B894C4-34B6-41D5-8F1D-CDB35DCC4817}" type="datetime1">
              <a:rPr lang="en-US" smtClean="0"/>
              <a:t>12/28/2021</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 id="2147483689" r:id="rId19"/>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19CSE314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Lecture 2-3</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altLang="zh-CN">
                <a:ea typeface="宋体" pitchFamily="2" charset="-122"/>
              </a:rPr>
              <a:t>Hardware vs. Software</a:t>
            </a:r>
            <a:endParaRPr lang="en-US">
              <a:ea typeface="宋体" pitchFamily="2" charset="-122"/>
            </a:endParaRPr>
          </a:p>
        </p:txBody>
      </p:sp>
      <p:graphicFrame>
        <p:nvGraphicFramePr>
          <p:cNvPr id="33795" name="Group 3"/>
          <p:cNvGraphicFramePr>
            <a:graphicFrameLocks noGrp="1"/>
          </p:cNvGraphicFramePr>
          <p:nvPr>
            <p:ph idx="1"/>
            <p:extLst>
              <p:ext uri="{D42A27DB-BD31-4B8C-83A1-F6EECF244321}">
                <p14:modId xmlns:p14="http://schemas.microsoft.com/office/powerpoint/2010/main" val="4242164910"/>
              </p:ext>
            </p:extLst>
          </p:nvPr>
        </p:nvGraphicFramePr>
        <p:xfrm>
          <a:off x="227012" y="1752601"/>
          <a:ext cx="11658599" cy="2962656"/>
        </p:xfrm>
        <a:graphic>
          <a:graphicData uri="http://schemas.openxmlformats.org/drawingml/2006/table">
            <a:tbl>
              <a:tblPr/>
              <a:tblGrid>
                <a:gridCol w="5486400">
                  <a:extLst>
                    <a:ext uri="{9D8B030D-6E8A-4147-A177-3AD203B41FA5}">
                      <a16:colId xmlns:a16="http://schemas.microsoft.com/office/drawing/2014/main" val="20000"/>
                    </a:ext>
                  </a:extLst>
                </a:gridCol>
                <a:gridCol w="6172199">
                  <a:extLst>
                    <a:ext uri="{9D8B030D-6E8A-4147-A177-3AD203B41FA5}">
                      <a16:colId xmlns:a16="http://schemas.microsoft.com/office/drawing/2014/main" val="20001"/>
                    </a:ext>
                  </a:extLst>
                </a:gridCol>
              </a:tblGrid>
              <a:tr h="639763">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None/>
                        <a:tabLst/>
                      </a:pPr>
                      <a:r>
                        <a:rPr kumimoji="0" lang="en-US" altLang="zh-CN" sz="2400" b="0" i="0" u="none" strike="noStrike" cap="none" normalizeH="0" baseline="0">
                          <a:ln>
                            <a:noFill/>
                          </a:ln>
                          <a:solidFill>
                            <a:schemeClr val="accent2"/>
                          </a:solidFill>
                          <a:effectLst/>
                          <a:latin typeface="Verdana" pitchFamily="34" charset="0"/>
                          <a:ea typeface="宋体" pitchFamily="2" charset="-122"/>
                        </a:rPr>
                        <a:t>Hardware</a:t>
                      </a:r>
                    </a:p>
                  </a:txBody>
                  <a:tcPr marL="609441" marR="609441" marT="228600" marB="228600" horzOverflow="overflow">
                    <a:lnL cap="flat">
                      <a:noFill/>
                    </a:lnL>
                    <a:lnR>
                      <a:noFill/>
                    </a:lnR>
                    <a:lnT cap="flat">
                      <a:noFill/>
                    </a:lnT>
                    <a:lnB>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None/>
                        <a:tabLst/>
                      </a:pPr>
                      <a:r>
                        <a:rPr kumimoji="0" lang="en-US" altLang="zh-CN" sz="2400" b="0" i="0" u="none" strike="noStrike" cap="none" normalizeH="0" baseline="0">
                          <a:ln>
                            <a:noFill/>
                          </a:ln>
                          <a:solidFill>
                            <a:schemeClr val="accent2"/>
                          </a:solidFill>
                          <a:effectLst/>
                          <a:latin typeface="Verdana" pitchFamily="34" charset="0"/>
                          <a:ea typeface="宋体" pitchFamily="2" charset="-122"/>
                        </a:rPr>
                        <a:t>Software</a:t>
                      </a:r>
                    </a:p>
                  </a:txBody>
                  <a:tcPr marL="609441" marR="609441" marT="228600" marB="228600" horzOverflow="overflow">
                    <a:lnL>
                      <a:noFill/>
                    </a:lnL>
                    <a:lnR cap="flat">
                      <a:noFill/>
                    </a:lnR>
                    <a:lnT cap="flat">
                      <a:noFill/>
                    </a:lnT>
                    <a:lnB>
                      <a:noFill/>
                    </a:lnB>
                    <a:lnTlToBr>
                      <a:noFill/>
                    </a:lnTlToBr>
                    <a:lnBlToTr>
                      <a:noFill/>
                    </a:lnBlToTr>
                    <a:noFill/>
                  </a:tcPr>
                </a:tc>
                <a:extLst>
                  <a:ext uri="{0D108BD9-81ED-4DB2-BD59-A6C34878D82A}">
                    <a16:rowId xmlns:a16="http://schemas.microsoft.com/office/drawing/2014/main" val="10000"/>
                  </a:ext>
                </a:extLst>
              </a:tr>
              <a:tr h="1998663">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zh-CN" altLang="en-US" sz="2400" b="0" i="0" u="none" strike="noStrike" cap="none" normalizeH="0" baseline="0" dirty="0">
                          <a:ln>
                            <a:noFill/>
                          </a:ln>
                          <a:solidFill>
                            <a:schemeClr val="tx1"/>
                          </a:solidFill>
                          <a:effectLst/>
                          <a:latin typeface="Verdana" pitchFamily="34" charset="0"/>
                          <a:ea typeface="宋体" pitchFamily="2" charset="-122"/>
                        </a:rPr>
                        <a:t> </a:t>
                      </a:r>
                      <a:r>
                        <a:rPr kumimoji="0" lang="en-US" altLang="zh-CN" sz="2400" b="0" i="0" u="none" strike="noStrike" cap="none" normalizeH="0" baseline="0" dirty="0">
                          <a:ln>
                            <a:noFill/>
                          </a:ln>
                          <a:solidFill>
                            <a:schemeClr val="tx1"/>
                          </a:solidFill>
                          <a:effectLst/>
                          <a:latin typeface="Verdana" pitchFamily="34" charset="0"/>
                          <a:ea typeface="宋体" pitchFamily="2" charset="-122"/>
                        </a:rPr>
                        <a:t>Manufactured</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wear out</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Built using components</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Relatively simple</a:t>
                      </a:r>
                    </a:p>
                  </a:txBody>
                  <a:tcPr marL="609441" marR="609441" marT="228600" marB="228600" horzOverflow="overflow">
                    <a:lnL cap="flat">
                      <a:noFill/>
                    </a:lnL>
                    <a:lnR>
                      <a:noFill/>
                    </a:lnR>
                    <a:lnT>
                      <a:noFill/>
                    </a:lnT>
                    <a:lnB cap="flat">
                      <a:noFill/>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Developed/ engineered</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deteriorate</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Custom built</a:t>
                      </a:r>
                    </a:p>
                    <a:p>
                      <a:pPr marL="0" marR="0" lvl="0" indent="0" algn="l" defTabSz="914400" rtl="0" eaLnBrk="1" fontAlgn="base" latinLnBrk="0" hangingPunct="1">
                        <a:lnSpc>
                          <a:spcPct val="100000"/>
                        </a:lnSpc>
                        <a:spcBef>
                          <a:spcPct val="20000"/>
                        </a:spcBef>
                        <a:spcAft>
                          <a:spcPct val="0"/>
                        </a:spcAft>
                        <a:buClr>
                          <a:schemeClr val="accent2"/>
                        </a:buClr>
                        <a:buSzTx/>
                        <a:buFont typeface="Wingdings" pitchFamily="2" charset="2"/>
                        <a:buChar char="o"/>
                        <a:tabLst/>
                      </a:pPr>
                      <a:r>
                        <a:rPr kumimoji="0" lang="en-US" altLang="zh-CN" sz="2400" b="0" i="0" u="none" strike="noStrike" cap="none" normalizeH="0" baseline="0" dirty="0">
                          <a:ln>
                            <a:noFill/>
                          </a:ln>
                          <a:solidFill>
                            <a:schemeClr val="tx1"/>
                          </a:solidFill>
                          <a:effectLst/>
                          <a:latin typeface="Verdana" pitchFamily="34" charset="0"/>
                          <a:ea typeface="宋体" pitchFamily="2" charset="-122"/>
                        </a:rPr>
                        <a:t> Complex</a:t>
                      </a:r>
                    </a:p>
                  </a:txBody>
                  <a:tcPr marL="609441" marR="609441" marT="228600" marB="228600" horzOverflow="overflow">
                    <a:lnL>
                      <a:noFill/>
                    </a:lnL>
                    <a:lnR cap="flat">
                      <a:noFill/>
                    </a:lnR>
                    <a:lnT>
                      <a:noFill/>
                    </a:lnT>
                    <a:lnB cap="flat">
                      <a:noFill/>
                    </a:lnB>
                    <a:lnTlToBr>
                      <a:noFill/>
                    </a:lnTlToBr>
                    <a:lnBlToTr>
                      <a:noFill/>
                    </a:lnBlToTr>
                    <a:noFill/>
                  </a:tcPr>
                </a:tc>
                <a:extLst>
                  <a:ext uri="{0D108BD9-81ED-4DB2-BD59-A6C34878D82A}">
                    <a16:rowId xmlns:a16="http://schemas.microsoft.com/office/drawing/2014/main" val="10001"/>
                  </a:ext>
                </a:extLst>
              </a:tr>
            </a:tbl>
          </a:graphicData>
        </a:graphic>
      </p:graphicFrame>
      <p:sp>
        <p:nvSpPr>
          <p:cNvPr id="1741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4B0CD203-8994-4DFE-842A-CBB38EAD4CD8}" type="slidenum">
              <a:rPr lang="en-US" sz="1200" smtClean="0"/>
              <a:pPr/>
              <a:t>10</a:t>
            </a:fld>
            <a:endParaRPr lang="en-US" sz="1200"/>
          </a:p>
        </p:txBody>
      </p:sp>
    </p:spTree>
    <p:extLst>
      <p:ext uri="{BB962C8B-B14F-4D97-AF65-F5344CB8AC3E}">
        <p14:creationId xmlns:p14="http://schemas.microsoft.com/office/powerpoint/2010/main" val="7222870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altLang="zh-CN">
                <a:ea typeface="宋体" pitchFamily="2" charset="-122"/>
              </a:rPr>
              <a:t>Manufacturing vs. Development</a:t>
            </a:r>
            <a:endParaRPr lang="en-US">
              <a:ea typeface="宋体" pitchFamily="2" charset="-122"/>
            </a:endParaRPr>
          </a:p>
        </p:txBody>
      </p:sp>
      <p:sp>
        <p:nvSpPr>
          <p:cNvPr id="34819" name="Rectangle 3"/>
          <p:cNvSpPr>
            <a:spLocks noGrp="1" noChangeArrowheads="1"/>
          </p:cNvSpPr>
          <p:nvPr>
            <p:ph type="body" idx="1"/>
          </p:nvPr>
        </p:nvSpPr>
        <p:spPr/>
        <p:txBody>
          <a:bodyPr/>
          <a:lstStyle/>
          <a:p>
            <a:pPr eaLnBrk="1" hangingPunct="1">
              <a:lnSpc>
                <a:spcPct val="90000"/>
              </a:lnSpc>
            </a:pPr>
            <a:r>
              <a:rPr lang="en-US" altLang="zh-CN" sz="2600" dirty="0">
                <a:ea typeface="宋体" pitchFamily="2" charset="-122"/>
              </a:rPr>
              <a:t>Once a hardware product has been manufactured, it is difficult or impossible to modify.  In contrast, software products are routinely modified and upgraded</a:t>
            </a:r>
            <a:br>
              <a:rPr lang="en-US" altLang="zh-CN" sz="2600" dirty="0">
                <a:ea typeface="宋体" pitchFamily="2" charset="-122"/>
              </a:rPr>
            </a:br>
            <a:endParaRPr lang="en-US" altLang="zh-CN" sz="2600" dirty="0">
              <a:ea typeface="宋体" pitchFamily="2" charset="-122"/>
            </a:endParaRPr>
          </a:p>
          <a:p>
            <a:pPr eaLnBrk="1" hangingPunct="1">
              <a:lnSpc>
                <a:spcPct val="90000"/>
              </a:lnSpc>
            </a:pPr>
            <a:r>
              <a:rPr lang="en-US" altLang="zh-CN" sz="2600" dirty="0">
                <a:ea typeface="宋体" pitchFamily="2" charset="-122"/>
              </a:rPr>
              <a:t>In hardware, hiring more people allows you to accomplish more work, but the same does not necessarily hold true in software engineering</a:t>
            </a:r>
          </a:p>
          <a:p>
            <a:pPr eaLnBrk="1" hangingPunct="1">
              <a:lnSpc>
                <a:spcPct val="90000"/>
              </a:lnSpc>
            </a:pPr>
            <a:endParaRPr lang="en-US" altLang="zh-CN" sz="2600" dirty="0">
              <a:ea typeface="宋体" pitchFamily="2" charset="-122"/>
            </a:endParaRPr>
          </a:p>
          <a:p>
            <a:pPr eaLnBrk="1" hangingPunct="1">
              <a:lnSpc>
                <a:spcPct val="90000"/>
              </a:lnSpc>
            </a:pPr>
            <a:r>
              <a:rPr lang="en-US" altLang="zh-CN" sz="2600" dirty="0">
                <a:ea typeface="宋体" pitchFamily="2" charset="-122"/>
              </a:rPr>
              <a:t>Unlike hardware, software costs are concentrated in design rather than production.</a:t>
            </a:r>
          </a:p>
          <a:p>
            <a:pPr eaLnBrk="1" hangingPunct="1">
              <a:lnSpc>
                <a:spcPct val="90000"/>
              </a:lnSpc>
            </a:pPr>
            <a:endParaRPr lang="en-US" sz="2600" dirty="0"/>
          </a:p>
        </p:txBody>
      </p:sp>
      <p:sp>
        <p:nvSpPr>
          <p:cNvPr id="1843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9ACFA7D9-0CD6-45FE-9D8C-B752D27DB32B}" type="slidenum">
              <a:rPr lang="en-US" sz="1200" smtClean="0"/>
              <a:pPr/>
              <a:t>11</a:t>
            </a:fld>
            <a:endParaRPr lang="en-US" sz="1200"/>
          </a:p>
        </p:txBody>
      </p:sp>
    </p:spTree>
    <p:extLst>
      <p:ext uri="{BB962C8B-B14F-4D97-AF65-F5344CB8AC3E}">
        <p14:creationId xmlns:p14="http://schemas.microsoft.com/office/powerpoint/2010/main" val="297320654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81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a:t>Failure curve for Hardware</a:t>
            </a:r>
          </a:p>
        </p:txBody>
      </p:sp>
      <p:sp>
        <p:nvSpPr>
          <p:cNvPr id="1946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26C3314B-94E7-4434-A690-433D12CECDDF}" type="slidenum">
              <a:rPr lang="en-US" sz="1200" smtClean="0"/>
              <a:pPr/>
              <a:t>12</a:t>
            </a:fld>
            <a:endParaRPr lang="en-US" sz="1200"/>
          </a:p>
        </p:txBody>
      </p:sp>
      <p:pic>
        <p:nvPicPr>
          <p:cNvPr id="2" name="Picture 1">
            <a:extLst>
              <a:ext uri="{FF2B5EF4-FFF2-40B4-BE49-F238E27FC236}">
                <a16:creationId xmlns:a16="http://schemas.microsoft.com/office/drawing/2014/main" id="{1D6E2DBF-226A-4A01-B339-F96BB4E1E910}"/>
              </a:ext>
            </a:extLst>
          </p:cNvPr>
          <p:cNvPicPr>
            <a:picLocks noChangeAspect="1"/>
          </p:cNvPicPr>
          <p:nvPr/>
        </p:nvPicPr>
        <p:blipFill>
          <a:blip r:embed="rId2"/>
          <a:stretch>
            <a:fillRect/>
          </a:stretch>
        </p:blipFill>
        <p:spPr>
          <a:xfrm>
            <a:off x="2251074" y="1168299"/>
            <a:ext cx="7686675" cy="5210175"/>
          </a:xfrm>
          <a:prstGeom prst="rect">
            <a:avLst/>
          </a:prstGeom>
        </p:spPr>
      </p:pic>
    </p:spTree>
    <p:extLst>
      <p:ext uri="{BB962C8B-B14F-4D97-AF65-F5344CB8AC3E}">
        <p14:creationId xmlns:p14="http://schemas.microsoft.com/office/powerpoint/2010/main" val="2769345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8D7B0BA-7D60-400C-A40E-1C8F7137BEAB}"/>
              </a:ext>
            </a:extLst>
          </p:cNvPr>
          <p:cNvPicPr>
            <a:picLocks noChangeAspect="1"/>
          </p:cNvPicPr>
          <p:nvPr/>
        </p:nvPicPr>
        <p:blipFill>
          <a:blip r:embed="rId2"/>
          <a:stretch>
            <a:fillRect/>
          </a:stretch>
        </p:blipFill>
        <p:spPr>
          <a:xfrm>
            <a:off x="2623410" y="765902"/>
            <a:ext cx="6434137" cy="4325212"/>
          </a:xfrm>
          <a:prstGeom prst="rect">
            <a:avLst/>
          </a:prstGeom>
        </p:spPr>
      </p:pic>
      <p:sp>
        <p:nvSpPr>
          <p:cNvPr id="20482" name="Rectangle 2"/>
          <p:cNvSpPr>
            <a:spLocks noGrp="1" noChangeArrowheads="1"/>
          </p:cNvSpPr>
          <p:nvPr>
            <p:ph type="title"/>
          </p:nvPr>
        </p:nvSpPr>
        <p:spPr>
          <a:xfrm>
            <a:off x="507868" y="228601"/>
            <a:ext cx="10665222" cy="682625"/>
          </a:xfrm>
        </p:spPr>
        <p:txBody>
          <a:bodyPr>
            <a:normAutofit fontScale="90000"/>
          </a:bodyPr>
          <a:lstStyle/>
          <a:p>
            <a:pPr eaLnBrk="1" hangingPunct="1"/>
            <a:r>
              <a:rPr lang="en-US"/>
              <a:t>Failure curve for Software</a:t>
            </a:r>
          </a:p>
        </p:txBody>
      </p:sp>
      <p:sp>
        <p:nvSpPr>
          <p:cNvPr id="20484" name="Text Box 8"/>
          <p:cNvSpPr txBox="1">
            <a:spLocks noChangeArrowheads="1"/>
          </p:cNvSpPr>
          <p:nvPr/>
        </p:nvSpPr>
        <p:spPr bwMode="auto">
          <a:xfrm>
            <a:off x="304721" y="5091114"/>
            <a:ext cx="11477810" cy="1421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pPr eaLnBrk="1" hangingPunct="1">
              <a:lnSpc>
                <a:spcPct val="90000"/>
              </a:lnSpc>
              <a:spcBef>
                <a:spcPct val="20000"/>
              </a:spcBef>
              <a:buClr>
                <a:schemeClr val="accent2"/>
              </a:buClr>
              <a:buSzPct val="50000"/>
              <a:buFont typeface="Wingdings" pitchFamily="2" charset="2"/>
              <a:buNone/>
            </a:pPr>
            <a:r>
              <a:rPr lang="en-US" sz="1800"/>
              <a:t>When a hardware component wears out, it is replaced by a spare part. </a:t>
            </a:r>
          </a:p>
          <a:p>
            <a:pPr eaLnBrk="1" hangingPunct="1">
              <a:lnSpc>
                <a:spcPct val="90000"/>
              </a:lnSpc>
              <a:spcBef>
                <a:spcPct val="20000"/>
              </a:spcBef>
              <a:buClr>
                <a:schemeClr val="accent2"/>
              </a:buClr>
              <a:buSzPct val="50000"/>
              <a:buFont typeface="Wingdings" pitchFamily="2" charset="2"/>
              <a:buNone/>
            </a:pPr>
            <a:r>
              <a:rPr lang="en-US" sz="1800"/>
              <a:t>There are no software spare parts. Every software failure indicates an error in design or in the process through which design was translated into machine executable code. Therefore, software maintenance involves considerably more complexity</a:t>
            </a:r>
          </a:p>
          <a:p>
            <a:endParaRPr lang="en-US" sz="1800"/>
          </a:p>
        </p:txBody>
      </p:sp>
      <p:sp>
        <p:nvSpPr>
          <p:cNvPr id="20485" name="Slide Number Placeholder 4"/>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51044FC2-7805-4531-9AA9-EAB52721E7F0}" type="slidenum">
              <a:rPr lang="en-US" sz="1200" smtClean="0"/>
              <a:pPr/>
              <a:t>13</a:t>
            </a:fld>
            <a:endParaRPr lang="en-US" sz="1200"/>
          </a:p>
        </p:txBody>
      </p:sp>
    </p:spTree>
    <p:extLst>
      <p:ext uri="{BB962C8B-B14F-4D97-AF65-F5344CB8AC3E}">
        <p14:creationId xmlns:p14="http://schemas.microsoft.com/office/powerpoint/2010/main" val="1041941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55612" y="463629"/>
            <a:ext cx="10665222" cy="682625"/>
          </a:xfrm>
        </p:spPr>
        <p:txBody>
          <a:bodyPr/>
          <a:lstStyle/>
          <a:p>
            <a:pPr eaLnBrk="1" hangingPunct="1"/>
            <a:r>
              <a:rPr lang="en-US" altLang="zh-CN" sz="3400">
                <a:ea typeface="宋体" pitchFamily="2" charset="-122"/>
              </a:rPr>
              <a:t>Component Based vs. Custom Built</a:t>
            </a:r>
            <a:endParaRPr lang="en-US" sz="3400">
              <a:ea typeface="宋体" pitchFamily="2" charset="-122"/>
            </a:endParaRPr>
          </a:p>
        </p:txBody>
      </p:sp>
      <p:sp>
        <p:nvSpPr>
          <p:cNvPr id="35843" name="Rectangle 3"/>
          <p:cNvSpPr>
            <a:spLocks noGrp="1" noChangeArrowheads="1"/>
          </p:cNvSpPr>
          <p:nvPr>
            <p:ph type="body" idx="1"/>
          </p:nvPr>
        </p:nvSpPr>
        <p:spPr/>
        <p:txBody>
          <a:bodyPr/>
          <a:lstStyle/>
          <a:p>
            <a:pPr eaLnBrk="1" hangingPunct="1"/>
            <a:r>
              <a:rPr lang="en-US" altLang="zh-CN" dirty="0">
                <a:ea typeface="宋体" pitchFamily="2" charset="-122"/>
              </a:rPr>
              <a:t>Hardware products typically employ many standardized design components.</a:t>
            </a:r>
          </a:p>
          <a:p>
            <a:pPr eaLnBrk="1" hangingPunct="1"/>
            <a:endParaRPr lang="en-US" altLang="zh-CN" dirty="0">
              <a:ea typeface="宋体" pitchFamily="2" charset="-122"/>
            </a:endParaRPr>
          </a:p>
          <a:p>
            <a:pPr eaLnBrk="1" hangingPunct="1"/>
            <a:r>
              <a:rPr lang="en-US" altLang="zh-CN" dirty="0">
                <a:ea typeface="宋体" pitchFamily="2" charset="-122"/>
              </a:rPr>
              <a:t>Most software continues to be custom built.</a:t>
            </a:r>
          </a:p>
          <a:p>
            <a:pPr eaLnBrk="1" hangingPunct="1"/>
            <a:endParaRPr lang="en-US" altLang="zh-CN" dirty="0">
              <a:ea typeface="宋体" pitchFamily="2" charset="-122"/>
            </a:endParaRPr>
          </a:p>
          <a:p>
            <a:pPr eaLnBrk="1" hangingPunct="1"/>
            <a:r>
              <a:rPr lang="en-US" altLang="zh-CN" dirty="0">
                <a:ea typeface="宋体" pitchFamily="2" charset="-122"/>
              </a:rPr>
              <a:t>The software industry does seem to be moving (slowly) toward component-based construction.</a:t>
            </a:r>
            <a:endParaRPr lang="en-US" dirty="0"/>
          </a:p>
        </p:txBody>
      </p:sp>
      <p:sp>
        <p:nvSpPr>
          <p:cNvPr id="21508"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5159824A-DFBB-4241-9ED4-E2FEBA476A42}" type="slidenum">
              <a:rPr lang="en-US" sz="1200" smtClean="0"/>
              <a:pPr/>
              <a:t>14</a:t>
            </a:fld>
            <a:endParaRPr lang="en-US" sz="1200"/>
          </a:p>
        </p:txBody>
      </p:sp>
    </p:spTree>
    <p:extLst>
      <p:ext uri="{BB962C8B-B14F-4D97-AF65-F5344CB8AC3E}">
        <p14:creationId xmlns:p14="http://schemas.microsoft.com/office/powerpoint/2010/main" val="29700432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84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8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3" grpId="0" build="p"/>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normAutofit fontScale="90000"/>
          </a:bodyPr>
          <a:lstStyle/>
          <a:p>
            <a:pPr eaLnBrk="1" hangingPunct="1"/>
            <a:r>
              <a:rPr lang="en-US" dirty="0"/>
              <a:t>Software characteristics</a:t>
            </a:r>
            <a:br>
              <a:rPr lang="en-US" dirty="0"/>
            </a:br>
            <a:r>
              <a:rPr lang="en-US" sz="3100" dirty="0"/>
              <a:t>Differences with hardware</a:t>
            </a:r>
            <a:endParaRPr lang="en-US" dirty="0"/>
          </a:p>
        </p:txBody>
      </p:sp>
      <p:sp>
        <p:nvSpPr>
          <p:cNvPr id="2" name="Content Placeholder 1">
            <a:extLst>
              <a:ext uri="{FF2B5EF4-FFF2-40B4-BE49-F238E27FC236}">
                <a16:creationId xmlns:a16="http://schemas.microsoft.com/office/drawing/2014/main" id="{D1073AAB-480B-42DC-BF8D-CB60999DB637}"/>
              </a:ext>
            </a:extLst>
          </p:cNvPr>
          <p:cNvSpPr>
            <a:spLocks noGrp="1"/>
          </p:cNvSpPr>
          <p:nvPr>
            <p:ph idx="1"/>
          </p:nvPr>
        </p:nvSpPr>
        <p:spPr/>
        <p:txBody>
          <a:bodyPr/>
          <a:lstStyle/>
          <a:p>
            <a:r>
              <a:rPr lang="en-US" dirty="0"/>
              <a:t>Software is developed or engineered; it is not manufactured</a:t>
            </a:r>
          </a:p>
          <a:p>
            <a:endParaRPr lang="en-US" dirty="0"/>
          </a:p>
          <a:p>
            <a:r>
              <a:rPr lang="en-US" dirty="0"/>
              <a:t>Software does not “wear out” but it does deteriorate</a:t>
            </a:r>
          </a:p>
          <a:p>
            <a:endParaRPr lang="en-US" dirty="0"/>
          </a:p>
          <a:p>
            <a:r>
              <a:rPr lang="en-US" dirty="0"/>
              <a:t>Software continues to be custom built, as industry is moving toward component based construction</a:t>
            </a:r>
          </a:p>
          <a:p>
            <a:endParaRPr lang="en-IE" dirty="0"/>
          </a:p>
        </p:txBody>
      </p:sp>
      <p:sp>
        <p:nvSpPr>
          <p:cNvPr id="22532"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C0F2B389-3122-4CC7-82E7-DD292369642E}" type="slidenum">
              <a:rPr lang="en-US" sz="1200" smtClean="0"/>
              <a:pPr/>
              <a:t>15</a:t>
            </a:fld>
            <a:endParaRPr lang="en-US" sz="1200"/>
          </a:p>
        </p:txBody>
      </p:sp>
    </p:spTree>
    <p:extLst>
      <p:ext uri="{BB962C8B-B14F-4D97-AF65-F5344CB8AC3E}">
        <p14:creationId xmlns:p14="http://schemas.microsoft.com/office/powerpoint/2010/main" val="16550270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40E5-9B2E-41A5-842B-BE7EEB140F0B}"/>
              </a:ext>
            </a:extLst>
          </p:cNvPr>
          <p:cNvSpPr>
            <a:spLocks noGrp="1"/>
          </p:cNvSpPr>
          <p:nvPr>
            <p:ph type="title"/>
          </p:nvPr>
        </p:nvSpPr>
        <p:spPr/>
        <p:txBody>
          <a:bodyPr/>
          <a:lstStyle/>
          <a:p>
            <a:r>
              <a:rPr lang="en-IE" dirty="0"/>
              <a:t>Question</a:t>
            </a:r>
          </a:p>
        </p:txBody>
      </p:sp>
      <p:sp>
        <p:nvSpPr>
          <p:cNvPr id="3" name="Content Placeholder 2">
            <a:extLst>
              <a:ext uri="{FF2B5EF4-FFF2-40B4-BE49-F238E27FC236}">
                <a16:creationId xmlns:a16="http://schemas.microsoft.com/office/drawing/2014/main" id="{74AA4FB3-C530-4787-9601-8F2E73835FA0}"/>
              </a:ext>
            </a:extLst>
          </p:cNvPr>
          <p:cNvSpPr>
            <a:spLocks noGrp="1"/>
          </p:cNvSpPr>
          <p:nvPr>
            <p:ph idx="1"/>
          </p:nvPr>
        </p:nvSpPr>
        <p:spPr/>
        <p:txBody>
          <a:bodyPr>
            <a:normAutofit/>
          </a:bodyPr>
          <a:lstStyle/>
          <a:p>
            <a:r>
              <a:rPr lang="en-US" dirty="0"/>
              <a:t>Many modern applications change frequently—before they are presented to the end user and then after the fi has been put into use. Suggest a few ways to build software to stop deterioration due to change.</a:t>
            </a:r>
          </a:p>
        </p:txBody>
      </p:sp>
      <p:sp>
        <p:nvSpPr>
          <p:cNvPr id="5" name="Slide Number Placeholder 4">
            <a:extLst>
              <a:ext uri="{FF2B5EF4-FFF2-40B4-BE49-F238E27FC236}">
                <a16:creationId xmlns:a16="http://schemas.microsoft.com/office/drawing/2014/main" id="{A0963AB2-04BD-471E-89ED-AD239DF00D5F}"/>
              </a:ext>
            </a:extLst>
          </p:cNvPr>
          <p:cNvSpPr>
            <a:spLocks noGrp="1"/>
          </p:cNvSpPr>
          <p:nvPr>
            <p:ph type="sldNum" sz="quarter" idx="12"/>
          </p:nvPr>
        </p:nvSpPr>
        <p:spPr/>
        <p:txBody>
          <a:bodyPr/>
          <a:lstStyle/>
          <a:p>
            <a:fld id="{F73DB6DB-7499-4228-9BC0-66809057D228}" type="slidenum">
              <a:rPr lang="en-US" smtClean="0"/>
              <a:pPr/>
              <a:t>16</a:t>
            </a:fld>
            <a:endParaRPr lang="en-US"/>
          </a:p>
        </p:txBody>
      </p:sp>
    </p:spTree>
    <p:extLst>
      <p:ext uri="{BB962C8B-B14F-4D97-AF65-F5344CB8AC3E}">
        <p14:creationId xmlns:p14="http://schemas.microsoft.com/office/powerpoint/2010/main" val="41824736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a:t>Changing nature of software</a:t>
            </a: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2781007989"/>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556"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DC473C85-74D5-4937-9EF4-582F58648273}" type="slidenum">
              <a:rPr lang="en-US" sz="1200" smtClean="0"/>
              <a:pPr/>
              <a:t>17</a:t>
            </a:fld>
            <a:endParaRPr lang="en-US" sz="1200"/>
          </a:p>
        </p:txBody>
      </p:sp>
    </p:spTree>
    <p:extLst>
      <p:ext uri="{BB962C8B-B14F-4D97-AF65-F5344CB8AC3E}">
        <p14:creationId xmlns:p14="http://schemas.microsoft.com/office/powerpoint/2010/main" val="37830811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069332232"/>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18</a:t>
            </a:fld>
            <a:endParaRPr lang="en-US" sz="1200"/>
          </a:p>
        </p:txBody>
      </p:sp>
    </p:spTree>
    <p:extLst>
      <p:ext uri="{BB962C8B-B14F-4D97-AF65-F5344CB8AC3E}">
        <p14:creationId xmlns:p14="http://schemas.microsoft.com/office/powerpoint/2010/main" val="1220141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81974763"/>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19</a:t>
            </a:fld>
            <a:endParaRPr lang="en-US" sz="1200"/>
          </a:p>
        </p:txBody>
      </p:sp>
    </p:spTree>
    <p:extLst>
      <p:ext uri="{BB962C8B-B14F-4D97-AF65-F5344CB8AC3E}">
        <p14:creationId xmlns:p14="http://schemas.microsoft.com/office/powerpoint/2010/main" val="2278604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pPr eaLnBrk="1" hangingPunct="1"/>
            <a:r>
              <a:rPr lang="en-US"/>
              <a:t>Introduction to Software Engineering</a:t>
            </a:r>
          </a:p>
        </p:txBody>
      </p:sp>
      <p:sp>
        <p:nvSpPr>
          <p:cNvPr id="2" name="Rectangle 1"/>
          <p:cNvSpPr/>
          <p:nvPr/>
        </p:nvSpPr>
        <p:spPr>
          <a:xfrm>
            <a:off x="989012" y="4724400"/>
            <a:ext cx="10439400" cy="181588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1: 1.1, 1.2</a:t>
            </a:r>
          </a:p>
          <a:p>
            <a:r>
              <a:rPr lang="en-IN" sz="2800" dirty="0"/>
              <a:t>Chapter 2: 2.1, 2.2 </a:t>
            </a:r>
            <a:r>
              <a:rPr lang="en-IN" sz="2800" b="1" dirty="0"/>
              <a:t>  </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a:t>
            </a:fld>
            <a:endParaRPr lang="en-US"/>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Application Domains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3879563"/>
              </p:ext>
            </p:extLst>
          </p:nvPr>
        </p:nvGraphicFramePr>
        <p:xfrm>
          <a:off x="609600" y="1600200"/>
          <a:ext cx="1096962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4579" name="Slide Number Placeholder 2"/>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18DC3C7C-862B-42B0-A657-EF5DAEC5EEE2}" type="slidenum">
              <a:rPr lang="en-US" sz="1200" smtClean="0"/>
              <a:pPr/>
              <a:t>20</a:t>
            </a:fld>
            <a:endParaRPr lang="en-US" sz="1200"/>
          </a:p>
        </p:txBody>
      </p:sp>
    </p:spTree>
    <p:extLst>
      <p:ext uri="{BB962C8B-B14F-4D97-AF65-F5344CB8AC3E}">
        <p14:creationId xmlns:p14="http://schemas.microsoft.com/office/powerpoint/2010/main" val="40995853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CHANGING NATURE OF SOFTWARE</a:t>
            </a:r>
          </a:p>
        </p:txBody>
      </p:sp>
      <p:sp>
        <p:nvSpPr>
          <p:cNvPr id="7" name="Text Placeholder 6"/>
          <p:cNvSpPr>
            <a:spLocks noGrp="1"/>
          </p:cNvSpPr>
          <p:nvPr>
            <p:ph type="body" idx="1"/>
          </p:nvPr>
        </p:nvSpPr>
        <p:spPr/>
        <p:txBody>
          <a:bodyPr/>
          <a:lstStyle/>
          <a:p>
            <a:r>
              <a:rPr lang="en-US" dirty="0"/>
              <a:t>Four broad categories of software are evolving to dominate the industry</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21</a:t>
            </a:fld>
            <a:endParaRPr lang="en-US"/>
          </a:p>
        </p:txBody>
      </p:sp>
    </p:spTree>
    <p:extLst>
      <p:ext uri="{BB962C8B-B14F-4D97-AF65-F5344CB8AC3E}">
        <p14:creationId xmlns:p14="http://schemas.microsoft.com/office/powerpoint/2010/main" val="30792367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dirty="0"/>
              <a:t>The Changing Nature of Software</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604366643"/>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pPr/>
              <a:t>22</a:t>
            </a:fld>
            <a:endParaRPr lang="en-US"/>
          </a:p>
        </p:txBody>
      </p:sp>
    </p:spTree>
    <p:extLst>
      <p:ext uri="{BB962C8B-B14F-4D97-AF65-F5344CB8AC3E}">
        <p14:creationId xmlns:p14="http://schemas.microsoft.com/office/powerpoint/2010/main" val="4019587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Apps</a:t>
            </a:r>
          </a:p>
        </p:txBody>
      </p:sp>
      <p:sp>
        <p:nvSpPr>
          <p:cNvPr id="3" name="Content Placeholder 2"/>
          <p:cNvSpPr>
            <a:spLocks noGrp="1"/>
          </p:cNvSpPr>
          <p:nvPr>
            <p:ph idx="1"/>
          </p:nvPr>
        </p:nvSpPr>
        <p:spPr/>
        <p:txBody>
          <a:bodyPr>
            <a:normAutofit fontScale="77500" lnSpcReduction="20000"/>
          </a:bodyPr>
          <a:lstStyle/>
          <a:p>
            <a:r>
              <a:rPr lang="en-US" dirty="0" err="1"/>
              <a:t>WebApps</a:t>
            </a:r>
            <a:r>
              <a:rPr lang="en-US" dirty="0"/>
              <a:t> have evolved into sophisticated computing tools that not only provide stand-alone function to the end user, but also have been integrated with corporate databases and business applications</a:t>
            </a:r>
          </a:p>
          <a:p>
            <a:r>
              <a:rPr lang="en-US" dirty="0"/>
              <a:t>Today, they provide full computing potential in many of the application categories</a:t>
            </a:r>
          </a:p>
          <a:p>
            <a:r>
              <a:rPr lang="en-US" dirty="0"/>
              <a:t>Over the past decade, Semantic Web technologies (often referred to as Web 3.0) have evolved into sophisticated corporate and consumer applications that encompass “semantic databases [that] provide new functionality that requires Web linking, flexible [data] representation, and external access APIs.”</a:t>
            </a:r>
          </a:p>
          <a:p>
            <a:r>
              <a:rPr lang="en-US" dirty="0"/>
              <a:t>Sophisticated relational data structures will lead to entirely new </a:t>
            </a:r>
            <a:r>
              <a:rPr lang="en-US" dirty="0" err="1"/>
              <a:t>WebApps</a:t>
            </a:r>
            <a:r>
              <a:rPr lang="en-US" dirty="0"/>
              <a:t> that allow access to disparate information in ways never before possible.</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23</a:t>
            </a:fld>
            <a:endParaRPr lang="en-US"/>
          </a:p>
        </p:txBody>
      </p:sp>
    </p:spTree>
    <p:extLst>
      <p:ext uri="{BB962C8B-B14F-4D97-AF65-F5344CB8AC3E}">
        <p14:creationId xmlns:p14="http://schemas.microsoft.com/office/powerpoint/2010/main" val="1047418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Mobile Apps</a:t>
            </a:r>
          </a:p>
        </p:txBody>
      </p:sp>
      <p:sp>
        <p:nvSpPr>
          <p:cNvPr id="3" name="Content Placeholder 2"/>
          <p:cNvSpPr>
            <a:spLocks noGrp="1"/>
          </p:cNvSpPr>
          <p:nvPr>
            <p:ph idx="1"/>
          </p:nvPr>
        </p:nvSpPr>
        <p:spPr/>
        <p:txBody>
          <a:bodyPr>
            <a:normAutofit lnSpcReduction="10000"/>
          </a:bodyPr>
          <a:lstStyle/>
          <a:p>
            <a:r>
              <a:rPr lang="en-US" dirty="0"/>
              <a:t>The term app has evolved to connote software that has been specifically designed to reside on a mobile platform</a:t>
            </a:r>
          </a:p>
          <a:p>
            <a:r>
              <a:rPr lang="en-US" dirty="0"/>
              <a:t>In most instances, mobile applications encompass a user interface that takes advantage of the unique interaction mechanisms provided by the mobile platform</a:t>
            </a:r>
          </a:p>
          <a:p>
            <a:r>
              <a:rPr lang="en-US" dirty="0"/>
              <a:t>A mobile app can gain direct access to the hardware characteristics of the device (e.g., accelerometer or GPS location) and then provide the local processing and storage capabilities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24</a:t>
            </a:fld>
            <a:endParaRPr lang="en-US"/>
          </a:p>
        </p:txBody>
      </p:sp>
    </p:spTree>
    <p:extLst>
      <p:ext uri="{BB962C8B-B14F-4D97-AF65-F5344CB8AC3E}">
        <p14:creationId xmlns:p14="http://schemas.microsoft.com/office/powerpoint/2010/main" val="2136782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Computing</a:t>
            </a:r>
          </a:p>
        </p:txBody>
      </p:sp>
      <p:sp>
        <p:nvSpPr>
          <p:cNvPr id="3" name="Content Placeholder 2"/>
          <p:cNvSpPr>
            <a:spLocks noGrp="1"/>
          </p:cNvSpPr>
          <p:nvPr>
            <p:ph idx="1"/>
          </p:nvPr>
        </p:nvSpPr>
        <p:spPr/>
        <p:txBody>
          <a:bodyPr>
            <a:normAutofit fontScale="85000" lnSpcReduction="20000"/>
          </a:bodyPr>
          <a:lstStyle/>
          <a:p>
            <a:r>
              <a:rPr lang="en-US" dirty="0"/>
              <a:t>Cloud computing encompasses an infrastructure or “ecosystem” that enables any user, anywhere, to use a computing device to share computing resources on a broad scale</a:t>
            </a:r>
          </a:p>
          <a:p>
            <a:r>
              <a:rPr lang="en-US" dirty="0"/>
              <a:t>The implementation of cloud computing requires the development of an architecture that encompasses front-end and back-end services. </a:t>
            </a:r>
          </a:p>
          <a:p>
            <a:r>
              <a:rPr lang="en-US" dirty="0"/>
              <a:t>The front-end includes the client (user) device and the application software (e.g., a browser) that allows the back-end to be accessed. </a:t>
            </a:r>
          </a:p>
          <a:p>
            <a:r>
              <a:rPr lang="en-US" dirty="0"/>
              <a:t>The back-end includes servers and related computing resources, data storage systems (e.g., databases), server-resident applications, and administrative servers that use middleware to coordinate and monitor traffic by establishing a set of protocols for access to the cloud and its resident resources.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25</a:t>
            </a:fld>
            <a:endParaRPr lang="en-US"/>
          </a:p>
        </p:txBody>
      </p:sp>
    </p:spTree>
    <p:extLst>
      <p:ext uri="{BB962C8B-B14F-4D97-AF65-F5344CB8AC3E}">
        <p14:creationId xmlns:p14="http://schemas.microsoft.com/office/powerpoint/2010/main" val="15047683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Cloud Computing</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26</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7212" y="457200"/>
            <a:ext cx="8029575" cy="6305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8384168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 Line Software</a:t>
            </a:r>
          </a:p>
        </p:txBody>
      </p:sp>
      <p:sp>
        <p:nvSpPr>
          <p:cNvPr id="3" name="Content Placeholder 2"/>
          <p:cNvSpPr>
            <a:spLocks noGrp="1"/>
          </p:cNvSpPr>
          <p:nvPr>
            <p:ph idx="1"/>
          </p:nvPr>
        </p:nvSpPr>
        <p:spPr/>
        <p:txBody>
          <a:bodyPr>
            <a:normAutofit fontScale="92500"/>
          </a:bodyPr>
          <a:lstStyle/>
          <a:p>
            <a:r>
              <a:rPr lang="en-US" dirty="0"/>
              <a:t>A set of software-intensive systems that share a common, managed set of features satisfying the specific needs of a particular market segment or mission and that are developed from a common set of core assets in a prescribed way</a:t>
            </a:r>
          </a:p>
          <a:p>
            <a:r>
              <a:rPr lang="en-US" dirty="0"/>
              <a:t>The idea that a line of software products, all developed using the same underlying application and data architectures, and all implemented using a set of reusable software components that can be reused across the product line provides significant engineering leverage</a:t>
            </a:r>
          </a:p>
        </p:txBody>
      </p:sp>
      <p:sp>
        <p:nvSpPr>
          <p:cNvPr id="5" name="Slide Number Placeholder 4"/>
          <p:cNvSpPr>
            <a:spLocks noGrp="1"/>
          </p:cNvSpPr>
          <p:nvPr>
            <p:ph type="sldNum" sz="quarter" idx="12"/>
          </p:nvPr>
        </p:nvSpPr>
        <p:spPr/>
        <p:txBody>
          <a:bodyPr/>
          <a:lstStyle/>
          <a:p>
            <a:fld id="{F73DB6DB-7499-4228-9BC0-66809057D228}" type="slidenum">
              <a:rPr lang="en-US" smtClean="0"/>
              <a:pPr/>
              <a:t>27</a:t>
            </a:fld>
            <a:endParaRPr lang="en-US"/>
          </a:p>
        </p:txBody>
      </p:sp>
    </p:spTree>
    <p:extLst>
      <p:ext uri="{BB962C8B-B14F-4D97-AF65-F5344CB8AC3E}">
        <p14:creationId xmlns:p14="http://schemas.microsoft.com/office/powerpoint/2010/main" val="38690678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Define Software Engineering</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28</a:t>
            </a:fld>
            <a:endParaRPr lang="en-US"/>
          </a:p>
        </p:txBody>
      </p:sp>
    </p:spTree>
    <p:extLst>
      <p:ext uri="{BB962C8B-B14F-4D97-AF65-F5344CB8AC3E}">
        <p14:creationId xmlns:p14="http://schemas.microsoft.com/office/powerpoint/2010/main" val="57129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a:t>
            </a:r>
          </a:p>
        </p:txBody>
      </p:sp>
      <p:sp>
        <p:nvSpPr>
          <p:cNvPr id="3" name="Content Placeholder 2"/>
          <p:cNvSpPr>
            <a:spLocks noGrp="1"/>
          </p:cNvSpPr>
          <p:nvPr>
            <p:ph idx="1"/>
          </p:nvPr>
        </p:nvSpPr>
        <p:spPr>
          <a:xfrm>
            <a:off x="609441" y="1600201"/>
            <a:ext cx="11276171" cy="4525963"/>
          </a:xfrm>
        </p:spPr>
        <p:txBody>
          <a:bodyPr/>
          <a:lstStyle/>
          <a:p>
            <a:r>
              <a:rPr lang="en-US" dirty="0"/>
              <a:t>The IEEE definition for software engineering:</a:t>
            </a:r>
          </a:p>
          <a:p>
            <a:pPr lvl="1"/>
            <a:r>
              <a:rPr lang="en-US" dirty="0"/>
              <a:t>Software Engineering : (1) The application of a systematic, disciplined, quantifiable approach to the development, operation, and maintenance of software; that is, the application of engineering to software. (2) The study of approaches as in (1)</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pPr/>
              <a:t>29</a:t>
            </a:fld>
            <a:endParaRPr lang="en-US"/>
          </a:p>
        </p:txBody>
      </p:sp>
    </p:spTree>
    <p:extLst>
      <p:ext uri="{BB962C8B-B14F-4D97-AF65-F5344CB8AC3E}">
        <p14:creationId xmlns:p14="http://schemas.microsoft.com/office/powerpoint/2010/main" val="218139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604844486"/>
              </p:ext>
            </p:extLst>
          </p:nvPr>
        </p:nvGraphicFramePr>
        <p:xfrm>
          <a:off x="609600" y="1600200"/>
          <a:ext cx="10969626" cy="222504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pPr eaLnBrk="1" hangingPunct="1"/>
                      <a:r>
                        <a:rPr lang="en-US" sz="1800" dirty="0"/>
                        <a:t>Introduction</a:t>
                      </a:r>
                    </a:p>
                  </a:txBody>
                  <a:tcPr/>
                </a:tc>
                <a:tc>
                  <a:txBody>
                    <a:bodyPr/>
                    <a:lstStyle/>
                    <a:p>
                      <a:r>
                        <a:rPr lang="en-US" dirty="0"/>
                        <a:t>Chapter</a:t>
                      </a:r>
                      <a:r>
                        <a:rPr lang="en-US" baseline="0" dirty="0"/>
                        <a:t> 1</a:t>
                      </a:r>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Nature of Software</a:t>
                      </a:r>
                    </a:p>
                  </a:txBody>
                  <a:tcPr/>
                </a:tc>
                <a:tc>
                  <a:txBody>
                    <a:bodyPr/>
                    <a:lstStyle/>
                    <a:p>
                      <a:r>
                        <a:rPr lang="en-US" dirty="0"/>
                        <a:t>1.1</a:t>
                      </a: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Changing Nature of Software</a:t>
                      </a:r>
                    </a:p>
                  </a:txBody>
                  <a:tcPr/>
                </a:tc>
                <a:tc>
                  <a:txBody>
                    <a:bodyPr/>
                    <a:lstStyle/>
                    <a:p>
                      <a:r>
                        <a:rPr lang="en-US" dirty="0"/>
                        <a:t>1.2</a:t>
                      </a:r>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Software</a:t>
                      </a:r>
                      <a:r>
                        <a:rPr lang="en-US" sz="1800" baseline="0" dirty="0"/>
                        <a:t> Engineering Definition</a:t>
                      </a:r>
                      <a:endParaRPr lang="en-US" sz="1800" dirty="0"/>
                    </a:p>
                  </a:txBody>
                  <a:tcPr/>
                </a:tc>
                <a:tc>
                  <a:txBody>
                    <a:bodyPr/>
                    <a:lstStyle/>
                    <a:p>
                      <a:r>
                        <a:rPr lang="en-US" dirty="0"/>
                        <a:t>Chapter 2.1</a:t>
                      </a:r>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t>The Software Process</a:t>
                      </a:r>
                    </a:p>
                  </a:txBody>
                  <a:tcPr/>
                </a:tc>
                <a:tc>
                  <a:txBody>
                    <a:bodyPr/>
                    <a:lstStyle/>
                    <a:p>
                      <a:r>
                        <a:rPr lang="en-US" dirty="0"/>
                        <a:t>2.2</a:t>
                      </a: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7014257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2937680"/>
          </a:xfrm>
        </p:spPr>
        <p:txBody>
          <a:bodyPr>
            <a:normAutofit lnSpcReduction="10000"/>
          </a:bodyPr>
          <a:lstStyle/>
          <a:p>
            <a:r>
              <a:rPr lang="en-US" dirty="0"/>
              <a:t>Software engineering is a layered technology</a:t>
            </a:r>
          </a:p>
          <a:p>
            <a:r>
              <a:rPr lang="en-US" dirty="0"/>
              <a:t>Any engineering approach (including software engineering) must rest on an organizational commitment to quality</a:t>
            </a:r>
          </a:p>
          <a:p>
            <a:r>
              <a:rPr lang="en-US" dirty="0"/>
              <a:t>The bedrock that supports software engineering is a </a:t>
            </a:r>
            <a:r>
              <a:rPr lang="en-US" i="1" dirty="0"/>
              <a:t>quality focus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30</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2" y="4543568"/>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136916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fontScale="92500" lnSpcReduction="10000"/>
          </a:bodyPr>
          <a:lstStyle/>
          <a:p>
            <a:r>
              <a:rPr lang="en-US" dirty="0"/>
              <a:t>The foundation for software engineering is the </a:t>
            </a:r>
            <a:r>
              <a:rPr lang="en-US" i="1" dirty="0"/>
              <a:t>process</a:t>
            </a:r>
            <a:r>
              <a:rPr lang="en-US" dirty="0"/>
              <a:t> layer</a:t>
            </a:r>
          </a:p>
          <a:p>
            <a:pPr lvl="1"/>
            <a:r>
              <a:rPr lang="en-US" dirty="0"/>
              <a:t>Process defines a framework that must be established for effective delivery of software engineering technology</a:t>
            </a:r>
          </a:p>
          <a:p>
            <a:pPr lvl="1"/>
            <a:r>
              <a:rPr lang="en-US" dirty="0"/>
              <a:t>The software process forms the basis for management control of software projects and establishes the context in which technical methods are applied, work products (models, documents, data, reports, forms, etc.) are produced, milestones are established, quality is ensured, and change is properly managed.</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31</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29622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fontScale="92500" lnSpcReduction="10000"/>
          </a:bodyPr>
          <a:lstStyle/>
          <a:p>
            <a:r>
              <a:rPr lang="en-US" dirty="0"/>
              <a:t>Software engineering </a:t>
            </a:r>
            <a:r>
              <a:rPr lang="en-US" i="1" dirty="0"/>
              <a:t>methods</a:t>
            </a:r>
            <a:r>
              <a:rPr lang="en-US" dirty="0"/>
              <a:t> provide the technical how-</a:t>
            </a:r>
            <a:r>
              <a:rPr lang="en-US" dirty="0" err="1"/>
              <a:t>to’s</a:t>
            </a:r>
            <a:r>
              <a:rPr lang="en-US" dirty="0"/>
              <a:t> for building software. Methods encompass a broad array of tasks that include communication, requirements analysis, design modeling, program construction, testing, and support </a:t>
            </a:r>
          </a:p>
          <a:p>
            <a:r>
              <a:rPr lang="en-US" dirty="0"/>
              <a:t>Software engineering methods rely on a set of basic principles that govern each area of the technology and include modeling activities and other descriptive techniques.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32</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77283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Engineering Layers</a:t>
            </a:r>
          </a:p>
        </p:txBody>
      </p:sp>
      <p:sp>
        <p:nvSpPr>
          <p:cNvPr id="3" name="Content Placeholder 2"/>
          <p:cNvSpPr>
            <a:spLocks noGrp="1"/>
          </p:cNvSpPr>
          <p:nvPr>
            <p:ph idx="1"/>
          </p:nvPr>
        </p:nvSpPr>
        <p:spPr>
          <a:xfrm>
            <a:off x="609441" y="1600202"/>
            <a:ext cx="10969943" cy="3276598"/>
          </a:xfrm>
        </p:spPr>
        <p:txBody>
          <a:bodyPr>
            <a:normAutofit/>
          </a:bodyPr>
          <a:lstStyle/>
          <a:p>
            <a:r>
              <a:rPr lang="en-US" dirty="0"/>
              <a:t>Software engineering </a:t>
            </a:r>
            <a:r>
              <a:rPr lang="en-US" i="1" dirty="0"/>
              <a:t>tools </a:t>
            </a:r>
            <a:r>
              <a:rPr lang="en-US" dirty="0"/>
              <a:t>provide automated or semi-automated support for the process and the methods</a:t>
            </a:r>
          </a:p>
          <a:p>
            <a:r>
              <a:rPr lang="en-US" dirty="0"/>
              <a:t>When tools are integrated so that information created by one tool can be used by another, a system for the support of software development, called </a:t>
            </a:r>
            <a:r>
              <a:rPr lang="en-US" i="1" dirty="0"/>
              <a:t>computer-aided software engineering </a:t>
            </a:r>
            <a:r>
              <a:rPr lang="en-US" dirty="0"/>
              <a:t>, is established</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33</a:t>
            </a:fld>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6411" y="4648200"/>
            <a:ext cx="6467475"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95292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The Software Process</a:t>
            </a:r>
          </a:p>
        </p:txBody>
      </p:sp>
      <p:sp>
        <p:nvSpPr>
          <p:cNvPr id="7" name="Text Placeholder 6"/>
          <p:cNvSpPr>
            <a:spLocks noGrp="1"/>
          </p:cNvSpPr>
          <p:nvPr>
            <p:ph type="body" idx="1"/>
          </p:nvPr>
        </p:nvSpPr>
        <p:spPr/>
        <p:txBody>
          <a:bodyPr/>
          <a:lstStyle/>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pPr/>
              <a:t>34</a:t>
            </a:fld>
            <a:endParaRPr lang="en-US"/>
          </a:p>
        </p:txBody>
      </p:sp>
    </p:spTree>
    <p:extLst>
      <p:ext uri="{BB962C8B-B14F-4D97-AF65-F5344CB8AC3E}">
        <p14:creationId xmlns:p14="http://schemas.microsoft.com/office/powerpoint/2010/main" val="20437030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Software Process</a:t>
            </a:r>
          </a:p>
        </p:txBody>
      </p:sp>
      <p:sp>
        <p:nvSpPr>
          <p:cNvPr id="3" name="Content Placeholder 2"/>
          <p:cNvSpPr>
            <a:spLocks noGrp="1"/>
          </p:cNvSpPr>
          <p:nvPr>
            <p:ph idx="1"/>
          </p:nvPr>
        </p:nvSpPr>
        <p:spPr/>
        <p:txBody>
          <a:bodyPr>
            <a:normAutofit fontScale="85000" lnSpcReduction="10000"/>
          </a:bodyPr>
          <a:lstStyle/>
          <a:p>
            <a:r>
              <a:rPr lang="en-US" dirty="0"/>
              <a:t>A </a:t>
            </a:r>
            <a:r>
              <a:rPr lang="en-US" i="1" dirty="0"/>
              <a:t>process </a:t>
            </a:r>
            <a:r>
              <a:rPr lang="en-US" dirty="0"/>
              <a:t>is a collection of activities, actions, and tasks that are performed when some work product is to be created. </a:t>
            </a:r>
          </a:p>
          <a:p>
            <a:r>
              <a:rPr lang="en-US" dirty="0"/>
              <a:t>An </a:t>
            </a:r>
            <a:r>
              <a:rPr lang="en-US" i="1" dirty="0"/>
              <a:t>activity </a:t>
            </a:r>
            <a:r>
              <a:rPr lang="en-US" dirty="0"/>
              <a:t>strives to achieve a broad objective (e.g., communication with stakeholders) and is applied regardless of the application domain, size of the project, complexity of the effort, or degree of rigor with which software engineering is to be applied</a:t>
            </a:r>
          </a:p>
          <a:p>
            <a:r>
              <a:rPr lang="en-US" dirty="0"/>
              <a:t>An </a:t>
            </a:r>
            <a:r>
              <a:rPr lang="en-US" i="1" dirty="0"/>
              <a:t>action </a:t>
            </a:r>
            <a:r>
              <a:rPr lang="en-US" dirty="0"/>
              <a:t>(e.g., architectural design) encompasses a set of tasks that produce a major work product (e.g., an architectural model)</a:t>
            </a:r>
          </a:p>
          <a:p>
            <a:r>
              <a:rPr lang="en-US" dirty="0"/>
              <a:t>A </a:t>
            </a:r>
            <a:r>
              <a:rPr lang="en-US" i="1" dirty="0"/>
              <a:t>task </a:t>
            </a:r>
            <a:r>
              <a:rPr lang="en-US" dirty="0"/>
              <a:t>focuses on a small, but well-defined objective (e.g., conducting a unit test) that produces a tangible outcome.</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35</a:t>
            </a:fld>
            <a:endParaRPr lang="en-US"/>
          </a:p>
        </p:txBody>
      </p:sp>
    </p:spTree>
    <p:extLst>
      <p:ext uri="{BB962C8B-B14F-4D97-AF65-F5344CB8AC3E}">
        <p14:creationId xmlns:p14="http://schemas.microsoft.com/office/powerpoint/2010/main" val="42136106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Software Process</a:t>
            </a:r>
          </a:p>
        </p:txBody>
      </p:sp>
      <p:sp>
        <p:nvSpPr>
          <p:cNvPr id="3" name="Content Placeholder 2"/>
          <p:cNvSpPr>
            <a:spLocks noGrp="1"/>
          </p:cNvSpPr>
          <p:nvPr>
            <p:ph idx="1"/>
          </p:nvPr>
        </p:nvSpPr>
        <p:spPr/>
        <p:txBody>
          <a:bodyPr>
            <a:normAutofit/>
          </a:bodyPr>
          <a:lstStyle/>
          <a:p>
            <a:r>
              <a:rPr lang="en-US" dirty="0"/>
              <a:t>In the context of software engineering, a process is </a:t>
            </a:r>
            <a:r>
              <a:rPr lang="en-US" i="1" dirty="0"/>
              <a:t>not </a:t>
            </a:r>
            <a:r>
              <a:rPr lang="en-US" dirty="0"/>
              <a:t>a rigid prescription for how to build computer software</a:t>
            </a:r>
          </a:p>
          <a:p>
            <a:r>
              <a:rPr lang="en-US" dirty="0"/>
              <a:t>Rather, it is an adaptable approach that enables the people doing the work (the software team) to pick and choose the appropriate set of work actions and tasks</a:t>
            </a:r>
          </a:p>
          <a:p>
            <a:r>
              <a:rPr lang="en-US" dirty="0"/>
              <a:t>The intent is always to deliver software in a timely manner and with sufficient quality to satisfy those who have sponsored its creation and those who will use it</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36</a:t>
            </a:fld>
            <a:endParaRPr lang="en-US"/>
          </a:p>
        </p:txBody>
      </p:sp>
    </p:spTree>
    <p:extLst>
      <p:ext uri="{BB962C8B-B14F-4D97-AF65-F5344CB8AC3E}">
        <p14:creationId xmlns:p14="http://schemas.microsoft.com/office/powerpoint/2010/main" val="19606087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Process framework</a:t>
            </a:r>
          </a:p>
        </p:txBody>
      </p:sp>
      <p:sp>
        <p:nvSpPr>
          <p:cNvPr id="3" name="Content Placeholder 2"/>
          <p:cNvSpPr>
            <a:spLocks noGrp="1"/>
          </p:cNvSpPr>
          <p:nvPr>
            <p:ph idx="1"/>
          </p:nvPr>
        </p:nvSpPr>
        <p:spPr/>
        <p:txBody>
          <a:bodyPr>
            <a:normAutofit/>
          </a:bodyPr>
          <a:lstStyle/>
          <a:p>
            <a:r>
              <a:rPr lang="en-US" dirty="0"/>
              <a:t>A </a:t>
            </a:r>
            <a:r>
              <a:rPr lang="en-US" i="1" dirty="0"/>
              <a:t>process framework </a:t>
            </a:r>
            <a:r>
              <a:rPr lang="en-US" dirty="0"/>
              <a:t>establishes the foundation for a complete software engineering process by identifying a small number of </a:t>
            </a:r>
            <a:r>
              <a:rPr lang="en-US" i="1" dirty="0"/>
              <a:t>framework activities </a:t>
            </a:r>
            <a:r>
              <a:rPr lang="en-US" dirty="0"/>
              <a:t>that are applicable to all software projects, regardless of their size or complexity. </a:t>
            </a:r>
          </a:p>
          <a:p>
            <a:r>
              <a:rPr lang="en-US" dirty="0"/>
              <a:t>In addition, the process framework encompasses a set of </a:t>
            </a:r>
            <a:r>
              <a:rPr lang="en-US" i="1" dirty="0"/>
              <a:t>umbrella activities </a:t>
            </a:r>
            <a:r>
              <a:rPr lang="en-US" dirty="0"/>
              <a:t>that are applicable across the entire software process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37</a:t>
            </a:fld>
            <a:endParaRPr lang="en-US"/>
          </a:p>
        </p:txBody>
      </p:sp>
    </p:spTree>
    <p:extLst>
      <p:ext uri="{BB962C8B-B14F-4D97-AF65-F5344CB8AC3E}">
        <p14:creationId xmlns:p14="http://schemas.microsoft.com/office/powerpoint/2010/main" val="18401759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195597324"/>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pPr/>
              <a:t>38</a:t>
            </a:fld>
            <a:endParaRPr lang="en-US"/>
          </a:p>
        </p:txBody>
      </p:sp>
    </p:spTree>
    <p:extLst>
      <p:ext uri="{BB962C8B-B14F-4D97-AF65-F5344CB8AC3E}">
        <p14:creationId xmlns:p14="http://schemas.microsoft.com/office/powerpoint/2010/main" val="14654758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12" y="274638"/>
            <a:ext cx="11353800" cy="1143000"/>
          </a:xfrm>
        </p:spPr>
        <p:txBody>
          <a:bodyPr>
            <a:normAutofit fontScale="90000"/>
          </a:bodyPr>
          <a:lstStyle/>
          <a:p>
            <a:r>
              <a:rPr lang="en-US" dirty="0"/>
              <a:t>The Process framework</a:t>
            </a:r>
            <a:br>
              <a:rPr lang="en-US" dirty="0"/>
            </a:br>
            <a:r>
              <a:rPr lang="en-US" sz="2700" dirty="0"/>
              <a:t>A generic process framework for software engineering encompasses five activities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91926622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pPr/>
              <a:t>39</a:t>
            </a:fld>
            <a:endParaRPr lang="en-US"/>
          </a:p>
        </p:txBody>
      </p:sp>
    </p:spTree>
    <p:extLst>
      <p:ext uri="{BB962C8B-B14F-4D97-AF65-F5344CB8AC3E}">
        <p14:creationId xmlns:p14="http://schemas.microsoft.com/office/powerpoint/2010/main" val="4002141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p:txBody>
          <a:bodyPr>
            <a:normAutofit fontScale="92500" lnSpcReduction="10000"/>
          </a:bodyPr>
          <a:lstStyle/>
          <a:p>
            <a:r>
              <a:rPr lang="en-US" dirty="0"/>
              <a:t>Computer software continues to be the single most important technology on the world stage</a:t>
            </a:r>
          </a:p>
          <a:p>
            <a:r>
              <a:rPr lang="en-US" dirty="0"/>
              <a:t>Sixty years ago no one could have predicted that software would become an indispensable technology for business, science, and engineering</a:t>
            </a:r>
          </a:p>
          <a:p>
            <a:r>
              <a:rPr lang="en-US" dirty="0"/>
              <a:t>No one could predict that millions of computer programs would have to be corrected, adapted, and enhanced as time passed. The burden of performing these “maintenance” activities would absorb more people and more resources than all work applied to the creation of new software.</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a:t>
            </a:fld>
            <a:endParaRPr lang="en-US"/>
          </a:p>
        </p:txBody>
      </p:sp>
    </p:spTree>
    <p:extLst>
      <p:ext uri="{BB962C8B-B14F-4D97-AF65-F5344CB8AC3E}">
        <p14:creationId xmlns:p14="http://schemas.microsoft.com/office/powerpoint/2010/main" val="33232027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247E8-7D53-4BAD-A59D-744ACCF666DD}"/>
              </a:ext>
            </a:extLst>
          </p:cNvPr>
          <p:cNvSpPr>
            <a:spLocks noGrp="1"/>
          </p:cNvSpPr>
          <p:nvPr>
            <p:ph type="title"/>
          </p:nvPr>
        </p:nvSpPr>
        <p:spPr/>
        <p:txBody>
          <a:bodyPr/>
          <a:lstStyle/>
          <a:p>
            <a:r>
              <a:rPr lang="en-IE" dirty="0"/>
              <a:t>Question</a:t>
            </a:r>
          </a:p>
        </p:txBody>
      </p:sp>
      <p:sp>
        <p:nvSpPr>
          <p:cNvPr id="3" name="Content Placeholder 2">
            <a:extLst>
              <a:ext uri="{FF2B5EF4-FFF2-40B4-BE49-F238E27FC236}">
                <a16:creationId xmlns:a16="http://schemas.microsoft.com/office/drawing/2014/main" id="{A85D7C7F-2156-4780-A650-A96BBF39AFD6}"/>
              </a:ext>
            </a:extLst>
          </p:cNvPr>
          <p:cNvSpPr>
            <a:spLocks noGrp="1"/>
          </p:cNvSpPr>
          <p:nvPr>
            <p:ph idx="1"/>
          </p:nvPr>
        </p:nvSpPr>
        <p:spPr/>
        <p:txBody>
          <a:bodyPr/>
          <a:lstStyle/>
          <a:p>
            <a:r>
              <a:rPr lang="en-IE" dirty="0"/>
              <a:t>What will be the process framework for conducting </a:t>
            </a:r>
            <a:r>
              <a:rPr lang="en-IE"/>
              <a:t>ANOKHA 2021?</a:t>
            </a:r>
            <a:endParaRPr lang="en-IE" dirty="0"/>
          </a:p>
          <a:p>
            <a:pPr marL="0" indent="0">
              <a:buNone/>
            </a:pPr>
            <a:endParaRPr lang="en-IE" dirty="0"/>
          </a:p>
        </p:txBody>
      </p:sp>
      <p:sp>
        <p:nvSpPr>
          <p:cNvPr id="5" name="Slide Number Placeholder 4">
            <a:extLst>
              <a:ext uri="{FF2B5EF4-FFF2-40B4-BE49-F238E27FC236}">
                <a16:creationId xmlns:a16="http://schemas.microsoft.com/office/drawing/2014/main" id="{278AF18D-C119-4F6F-A560-892885D66F36}"/>
              </a:ext>
            </a:extLst>
          </p:cNvPr>
          <p:cNvSpPr>
            <a:spLocks noGrp="1"/>
          </p:cNvSpPr>
          <p:nvPr>
            <p:ph type="sldNum" sz="quarter" idx="12"/>
          </p:nvPr>
        </p:nvSpPr>
        <p:spPr/>
        <p:txBody>
          <a:bodyPr/>
          <a:lstStyle/>
          <a:p>
            <a:fld id="{F73DB6DB-7499-4228-9BC0-66809057D228}" type="slidenum">
              <a:rPr lang="en-US" smtClean="0"/>
              <a:pPr/>
              <a:t>40</a:t>
            </a:fld>
            <a:endParaRPr lang="en-US"/>
          </a:p>
        </p:txBody>
      </p:sp>
      <p:graphicFrame>
        <p:nvGraphicFramePr>
          <p:cNvPr id="6" name="Diagram 5">
            <a:extLst>
              <a:ext uri="{FF2B5EF4-FFF2-40B4-BE49-F238E27FC236}">
                <a16:creationId xmlns:a16="http://schemas.microsoft.com/office/drawing/2014/main" id="{EFFE0B73-C17B-442D-A810-54354DBBDBAD}"/>
              </a:ext>
            </a:extLst>
          </p:cNvPr>
          <p:cNvGraphicFramePr/>
          <p:nvPr>
            <p:extLst>
              <p:ext uri="{D42A27DB-BD31-4B8C-83A1-F6EECF244321}">
                <p14:modId xmlns:p14="http://schemas.microsoft.com/office/powerpoint/2010/main" val="4130938368"/>
              </p:ext>
            </p:extLst>
          </p:nvPr>
        </p:nvGraphicFramePr>
        <p:xfrm>
          <a:off x="2031471" y="2895600"/>
          <a:ext cx="8125883" cy="32420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904358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757A2-44A1-40F4-B44C-30B7B62C7577}"/>
              </a:ext>
            </a:extLst>
          </p:cNvPr>
          <p:cNvSpPr>
            <a:spLocks noGrp="1"/>
          </p:cNvSpPr>
          <p:nvPr>
            <p:ph type="title"/>
          </p:nvPr>
        </p:nvSpPr>
        <p:spPr/>
        <p:txBody>
          <a:bodyPr/>
          <a:lstStyle/>
          <a:p>
            <a:r>
              <a:rPr lang="en-IE" dirty="0"/>
              <a:t>Umbrella Activities</a:t>
            </a:r>
          </a:p>
        </p:txBody>
      </p:sp>
      <p:sp>
        <p:nvSpPr>
          <p:cNvPr id="3" name="Content Placeholder 2">
            <a:extLst>
              <a:ext uri="{FF2B5EF4-FFF2-40B4-BE49-F238E27FC236}">
                <a16:creationId xmlns:a16="http://schemas.microsoft.com/office/drawing/2014/main" id="{102F3EEF-F3A6-4017-ABCF-F9043218D809}"/>
              </a:ext>
            </a:extLst>
          </p:cNvPr>
          <p:cNvSpPr>
            <a:spLocks noGrp="1"/>
          </p:cNvSpPr>
          <p:nvPr>
            <p:ph idx="1"/>
          </p:nvPr>
        </p:nvSpPr>
        <p:spPr/>
        <p:txBody>
          <a:bodyPr/>
          <a:lstStyle/>
          <a:p>
            <a:r>
              <a:rPr lang="en-IE" dirty="0"/>
              <a:t>What are umbrella activities?</a:t>
            </a:r>
          </a:p>
          <a:p>
            <a:endParaRPr lang="en-IE" dirty="0"/>
          </a:p>
          <a:p>
            <a:r>
              <a:rPr lang="en-IE" dirty="0"/>
              <a:t>What were the umbrella activities you have seen in recent ANOKHA or any similar event you have been part of?</a:t>
            </a:r>
          </a:p>
        </p:txBody>
      </p:sp>
      <p:sp>
        <p:nvSpPr>
          <p:cNvPr id="5" name="Slide Number Placeholder 4">
            <a:extLst>
              <a:ext uri="{FF2B5EF4-FFF2-40B4-BE49-F238E27FC236}">
                <a16:creationId xmlns:a16="http://schemas.microsoft.com/office/drawing/2014/main" id="{7171EF5D-C7FD-4A2E-8563-947E5BBD1D77}"/>
              </a:ext>
            </a:extLst>
          </p:cNvPr>
          <p:cNvSpPr>
            <a:spLocks noGrp="1"/>
          </p:cNvSpPr>
          <p:nvPr>
            <p:ph type="sldNum" sz="quarter" idx="12"/>
          </p:nvPr>
        </p:nvSpPr>
        <p:spPr/>
        <p:txBody>
          <a:bodyPr/>
          <a:lstStyle/>
          <a:p>
            <a:fld id="{F73DB6DB-7499-4228-9BC0-66809057D228}" type="slidenum">
              <a:rPr lang="en-US" smtClean="0"/>
              <a:pPr/>
              <a:t>41</a:t>
            </a:fld>
            <a:endParaRPr lang="en-US"/>
          </a:p>
        </p:txBody>
      </p:sp>
    </p:spTree>
    <p:extLst>
      <p:ext uri="{BB962C8B-B14F-4D97-AF65-F5344CB8AC3E}">
        <p14:creationId xmlns:p14="http://schemas.microsoft.com/office/powerpoint/2010/main" val="42475756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Umbrella activities in software engineering</a:t>
            </a:r>
          </a:p>
        </p:txBody>
      </p:sp>
      <p:sp>
        <p:nvSpPr>
          <p:cNvPr id="3" name="Content Placeholder 2"/>
          <p:cNvSpPr>
            <a:spLocks noGrp="1"/>
          </p:cNvSpPr>
          <p:nvPr>
            <p:ph idx="1"/>
          </p:nvPr>
        </p:nvSpPr>
        <p:spPr/>
        <p:txBody>
          <a:bodyPr>
            <a:normAutofit/>
          </a:bodyPr>
          <a:lstStyle/>
          <a:p>
            <a:r>
              <a:rPr lang="en-US" dirty="0"/>
              <a:t>In general, umbrella activities are applied throughout a software project and help a software team manage and control progress, quality, change, and risk</a:t>
            </a:r>
          </a:p>
          <a:p>
            <a:r>
              <a:rPr lang="en-US" dirty="0"/>
              <a:t>Typical umbrella activities include</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42</a:t>
            </a:fld>
            <a:endParaRPr lang="en-US"/>
          </a:p>
        </p:txBody>
      </p:sp>
      <p:graphicFrame>
        <p:nvGraphicFramePr>
          <p:cNvPr id="6" name="Diagram 5"/>
          <p:cNvGraphicFramePr/>
          <p:nvPr>
            <p:extLst>
              <p:ext uri="{D42A27DB-BD31-4B8C-83A1-F6EECF244321}">
                <p14:modId xmlns:p14="http://schemas.microsoft.com/office/powerpoint/2010/main" val="1278619181"/>
              </p:ext>
            </p:extLst>
          </p:nvPr>
        </p:nvGraphicFramePr>
        <p:xfrm>
          <a:off x="303212" y="3886200"/>
          <a:ext cx="11582400" cy="2819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09163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Adaptation</a:t>
            </a:r>
          </a:p>
        </p:txBody>
      </p:sp>
      <p:sp>
        <p:nvSpPr>
          <p:cNvPr id="3" name="Content Placeholder 2"/>
          <p:cNvSpPr>
            <a:spLocks noGrp="1"/>
          </p:cNvSpPr>
          <p:nvPr>
            <p:ph idx="1"/>
          </p:nvPr>
        </p:nvSpPr>
        <p:spPr/>
        <p:txBody>
          <a:bodyPr>
            <a:normAutofit lnSpcReduction="10000"/>
          </a:bodyPr>
          <a:lstStyle/>
          <a:p>
            <a:r>
              <a:rPr lang="en-US" dirty="0"/>
              <a:t>Previously we said that the software engineering process is not a rigid prescription that must be followed dogmatically by a software team</a:t>
            </a:r>
          </a:p>
          <a:p>
            <a:r>
              <a:rPr lang="en-US" dirty="0"/>
              <a:t>Rather, it should be agile and adaptable (to the problem, to the project, to the team, and to the organizational culture)</a:t>
            </a:r>
          </a:p>
          <a:p>
            <a:r>
              <a:rPr lang="en-US" dirty="0"/>
              <a:t>Therefore, a process adopted for one project might be significantly different than a process adopted for another project</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43</a:t>
            </a:fld>
            <a:endParaRPr lang="en-US"/>
          </a:p>
        </p:txBody>
      </p:sp>
    </p:spTree>
    <p:extLst>
      <p:ext uri="{BB962C8B-B14F-4D97-AF65-F5344CB8AC3E}">
        <p14:creationId xmlns:p14="http://schemas.microsoft.com/office/powerpoint/2010/main" val="25373278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differences</a:t>
            </a:r>
          </a:p>
        </p:txBody>
      </p:sp>
      <p:sp>
        <p:nvSpPr>
          <p:cNvPr id="3" name="Content Placeholder 2"/>
          <p:cNvSpPr>
            <a:spLocks noGrp="1"/>
          </p:cNvSpPr>
          <p:nvPr>
            <p:ph idx="1"/>
          </p:nvPr>
        </p:nvSpPr>
        <p:spPr/>
        <p:txBody>
          <a:bodyPr>
            <a:normAutofit fontScale="77500" lnSpcReduction="20000"/>
          </a:bodyPr>
          <a:lstStyle/>
          <a:p>
            <a:r>
              <a:rPr lang="en-US" dirty="0"/>
              <a:t>Overall flow of activities, actions, and tasks and the interdependencies among them</a:t>
            </a:r>
          </a:p>
          <a:p>
            <a:r>
              <a:rPr lang="en-US" dirty="0"/>
              <a:t>Degree to which actions and tasks are defined within each framework activity.</a:t>
            </a:r>
          </a:p>
          <a:p>
            <a:r>
              <a:rPr lang="en-US" dirty="0"/>
              <a:t>Degree to which work products are identified and required</a:t>
            </a:r>
          </a:p>
          <a:p>
            <a:r>
              <a:rPr lang="en-US" dirty="0"/>
              <a:t>Manner in which quality assurance activities are applied.</a:t>
            </a:r>
          </a:p>
          <a:p>
            <a:r>
              <a:rPr lang="en-US" dirty="0"/>
              <a:t>Manner in which project tracking and control activities are applied.</a:t>
            </a:r>
          </a:p>
          <a:p>
            <a:r>
              <a:rPr lang="en-US" dirty="0"/>
              <a:t>Overall degree of detail and rigor with which the process is described.</a:t>
            </a:r>
          </a:p>
          <a:p>
            <a:r>
              <a:rPr lang="en-US" dirty="0"/>
              <a:t>Degree to which the customer and other stakeholders are involved with the project</a:t>
            </a:r>
          </a:p>
          <a:p>
            <a:r>
              <a:rPr lang="en-US" dirty="0"/>
              <a:t>Level of autonomy given to the software team.</a:t>
            </a:r>
          </a:p>
          <a:p>
            <a:r>
              <a:rPr lang="en-US" dirty="0"/>
              <a:t>Degree to which team organization and roles are prescribed</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44</a:t>
            </a:fld>
            <a:endParaRPr lang="en-US"/>
          </a:p>
        </p:txBody>
      </p:sp>
    </p:spTree>
    <p:extLst>
      <p:ext uri="{BB962C8B-B14F-4D97-AF65-F5344CB8AC3E}">
        <p14:creationId xmlns:p14="http://schemas.microsoft.com/office/powerpoint/2010/main" val="5289406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4640E5-9B2E-41A5-842B-BE7EEB140F0B}"/>
              </a:ext>
            </a:extLst>
          </p:cNvPr>
          <p:cNvSpPr>
            <a:spLocks noGrp="1"/>
          </p:cNvSpPr>
          <p:nvPr>
            <p:ph type="title"/>
          </p:nvPr>
        </p:nvSpPr>
        <p:spPr/>
        <p:txBody>
          <a:bodyPr/>
          <a:lstStyle/>
          <a:p>
            <a:r>
              <a:rPr lang="en-IE" dirty="0"/>
              <a:t>Question</a:t>
            </a:r>
          </a:p>
        </p:txBody>
      </p:sp>
      <p:sp>
        <p:nvSpPr>
          <p:cNvPr id="3" name="Content Placeholder 2">
            <a:extLst>
              <a:ext uri="{FF2B5EF4-FFF2-40B4-BE49-F238E27FC236}">
                <a16:creationId xmlns:a16="http://schemas.microsoft.com/office/drawing/2014/main" id="{74AA4FB3-C530-4787-9601-8F2E73835FA0}"/>
              </a:ext>
            </a:extLst>
          </p:cNvPr>
          <p:cNvSpPr>
            <a:spLocks noGrp="1"/>
          </p:cNvSpPr>
          <p:nvPr>
            <p:ph idx="1"/>
          </p:nvPr>
        </p:nvSpPr>
        <p:spPr/>
        <p:txBody>
          <a:bodyPr>
            <a:normAutofit/>
          </a:bodyPr>
          <a:lstStyle/>
          <a:p>
            <a:r>
              <a:rPr lang="en-US" dirty="0"/>
              <a:t>Consider the seven software categories. Do you think that the same approach to software engineering can be applied for each? Explain your answer.</a:t>
            </a:r>
            <a:endParaRPr lang="en-IE" dirty="0"/>
          </a:p>
        </p:txBody>
      </p:sp>
      <p:sp>
        <p:nvSpPr>
          <p:cNvPr id="5" name="Slide Number Placeholder 4">
            <a:extLst>
              <a:ext uri="{FF2B5EF4-FFF2-40B4-BE49-F238E27FC236}">
                <a16:creationId xmlns:a16="http://schemas.microsoft.com/office/drawing/2014/main" id="{A0963AB2-04BD-471E-89ED-AD239DF00D5F}"/>
              </a:ext>
            </a:extLst>
          </p:cNvPr>
          <p:cNvSpPr>
            <a:spLocks noGrp="1"/>
          </p:cNvSpPr>
          <p:nvPr>
            <p:ph type="sldNum" sz="quarter" idx="12"/>
          </p:nvPr>
        </p:nvSpPr>
        <p:spPr/>
        <p:txBody>
          <a:bodyPr/>
          <a:lstStyle/>
          <a:p>
            <a:fld id="{F73DB6DB-7499-4228-9BC0-66809057D228}" type="slidenum">
              <a:rPr lang="en-US" smtClean="0"/>
              <a:pPr/>
              <a:t>45</a:t>
            </a:fld>
            <a:endParaRPr lang="en-US"/>
          </a:p>
        </p:txBody>
      </p:sp>
      <p:graphicFrame>
        <p:nvGraphicFramePr>
          <p:cNvPr id="6" name="Content Placeholder 2">
            <a:extLst>
              <a:ext uri="{FF2B5EF4-FFF2-40B4-BE49-F238E27FC236}">
                <a16:creationId xmlns:a16="http://schemas.microsoft.com/office/drawing/2014/main" id="{3B6DE233-6F6C-4122-B3FE-54BFED93EF46}"/>
              </a:ext>
            </a:extLst>
          </p:cNvPr>
          <p:cNvGraphicFramePr>
            <a:graphicFrameLocks/>
          </p:cNvGraphicFramePr>
          <p:nvPr>
            <p:extLst>
              <p:ext uri="{D42A27DB-BD31-4B8C-83A1-F6EECF244321}">
                <p14:modId xmlns:p14="http://schemas.microsoft.com/office/powerpoint/2010/main" val="2553937032"/>
              </p:ext>
            </p:extLst>
          </p:nvPr>
        </p:nvGraphicFramePr>
        <p:xfrm>
          <a:off x="609600" y="3200400"/>
          <a:ext cx="10969625" cy="29257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232203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20000"/>
          </a:bodyPr>
          <a:lstStyle/>
          <a:p>
            <a:r>
              <a:rPr lang="en-US" dirty="0"/>
              <a:t>Software is the key element in the evolution of computer-based systems and products and one of the most important technologies on the world stage</a:t>
            </a:r>
          </a:p>
          <a:p>
            <a:r>
              <a:rPr lang="en-US" dirty="0"/>
              <a:t>The nature of software is changing </a:t>
            </a:r>
            <a:r>
              <a:rPr lang="en-US" dirty="0">
                <a:sym typeface="Wingdings" pitchFamily="2" charset="2"/>
              </a:rPr>
              <a:t> </a:t>
            </a:r>
            <a:r>
              <a:rPr lang="en-US" dirty="0"/>
              <a:t>Web, Mobile, Cloud …</a:t>
            </a:r>
          </a:p>
          <a:p>
            <a:r>
              <a:rPr lang="en-US" dirty="0"/>
              <a:t>Software engineering encompasses process, methods, and tools that enable complex computer-based systems to be built in a timely manner with quality</a:t>
            </a:r>
          </a:p>
          <a:p>
            <a:r>
              <a:rPr lang="en-US" dirty="0"/>
              <a:t>The software process incorporates five framework activities — communication, planning, modeling, construction, and deployment—that are applicable to all software projects</a:t>
            </a:r>
          </a:p>
          <a:p>
            <a:r>
              <a:rPr lang="en-US" dirty="0"/>
              <a:t>Software engineering practice is a problem-solving activity that follows a set of core principles</a:t>
            </a:r>
          </a:p>
        </p:txBody>
      </p:sp>
      <p:sp>
        <p:nvSpPr>
          <p:cNvPr id="5" name="Slide Number Placeholder 4"/>
          <p:cNvSpPr>
            <a:spLocks noGrp="1"/>
          </p:cNvSpPr>
          <p:nvPr>
            <p:ph type="sldNum" sz="quarter" idx="12"/>
          </p:nvPr>
        </p:nvSpPr>
        <p:spPr/>
        <p:txBody>
          <a:bodyPr/>
          <a:lstStyle/>
          <a:p>
            <a:fld id="{F73DB6DB-7499-4228-9BC0-66809057D228}" type="slidenum">
              <a:rPr lang="en-US" smtClean="0"/>
              <a:pPr/>
              <a:t>46</a:t>
            </a:fld>
            <a:endParaRPr lang="en-US"/>
          </a:p>
        </p:txBody>
      </p:sp>
    </p:spTree>
    <p:extLst>
      <p:ext uri="{BB962C8B-B14F-4D97-AF65-F5344CB8AC3E}">
        <p14:creationId xmlns:p14="http://schemas.microsoft.com/office/powerpoint/2010/main" val="4111387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BE7F8-B4EF-4868-A71D-2B944303A100}"/>
              </a:ext>
            </a:extLst>
          </p:cNvPr>
          <p:cNvSpPr>
            <a:spLocks noGrp="1"/>
          </p:cNvSpPr>
          <p:nvPr>
            <p:ph type="title"/>
          </p:nvPr>
        </p:nvSpPr>
        <p:spPr/>
        <p:txBody>
          <a:bodyPr/>
          <a:lstStyle/>
          <a:p>
            <a:endParaRPr lang="en-IE" dirty="0"/>
          </a:p>
        </p:txBody>
      </p:sp>
      <p:graphicFrame>
        <p:nvGraphicFramePr>
          <p:cNvPr id="6" name="Content Placeholder 5">
            <a:extLst>
              <a:ext uri="{FF2B5EF4-FFF2-40B4-BE49-F238E27FC236}">
                <a16:creationId xmlns:a16="http://schemas.microsoft.com/office/drawing/2014/main" id="{BDCA8F7A-85FF-4FBC-B41F-9DDD48994694}"/>
              </a:ext>
            </a:extLst>
          </p:cNvPr>
          <p:cNvGraphicFramePr>
            <a:graphicFrameLocks noGrp="1"/>
          </p:cNvGraphicFramePr>
          <p:nvPr>
            <p:ph idx="1"/>
            <p:extLst>
              <p:ext uri="{D42A27DB-BD31-4B8C-83A1-F6EECF244321}">
                <p14:modId xmlns:p14="http://schemas.microsoft.com/office/powerpoint/2010/main" val="608413942"/>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a:extLst>
              <a:ext uri="{FF2B5EF4-FFF2-40B4-BE49-F238E27FC236}">
                <a16:creationId xmlns:a16="http://schemas.microsoft.com/office/drawing/2014/main" id="{F5923CAE-4DBC-4345-8317-58A6A60FA5E3}"/>
              </a:ext>
            </a:extLst>
          </p:cNvPr>
          <p:cNvSpPr>
            <a:spLocks noGrp="1"/>
          </p:cNvSpPr>
          <p:nvPr>
            <p:ph type="sldNum" sz="quarter" idx="12"/>
          </p:nvPr>
        </p:nvSpPr>
        <p:spPr/>
        <p:txBody>
          <a:bodyPr/>
          <a:lstStyle/>
          <a:p>
            <a:fld id="{F73DB6DB-7499-4228-9BC0-66809057D228}" type="slidenum">
              <a:rPr lang="en-US" smtClean="0"/>
              <a:pPr/>
              <a:t>5</a:t>
            </a:fld>
            <a:endParaRPr lang="en-US"/>
          </a:p>
        </p:txBody>
      </p:sp>
    </p:spTree>
    <p:extLst>
      <p:ext uri="{BB962C8B-B14F-4D97-AF65-F5344CB8AC3E}">
        <p14:creationId xmlns:p14="http://schemas.microsoft.com/office/powerpoint/2010/main" val="3114461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FFEE1-24CD-423E-9582-D2D196194241}"/>
              </a:ext>
            </a:extLst>
          </p:cNvPr>
          <p:cNvSpPr>
            <a:spLocks noGrp="1"/>
          </p:cNvSpPr>
          <p:nvPr>
            <p:ph type="title"/>
          </p:nvPr>
        </p:nvSpPr>
        <p:spPr/>
        <p:txBody>
          <a:bodyPr>
            <a:normAutofit fontScale="90000"/>
          </a:bodyPr>
          <a:lstStyle/>
          <a:p>
            <a:r>
              <a:rPr lang="en-IE" dirty="0"/>
              <a:t>Questions asked when modern computer based systems are built</a:t>
            </a:r>
          </a:p>
        </p:txBody>
      </p:sp>
      <p:sp>
        <p:nvSpPr>
          <p:cNvPr id="3" name="Content Placeholder 2">
            <a:extLst>
              <a:ext uri="{FF2B5EF4-FFF2-40B4-BE49-F238E27FC236}">
                <a16:creationId xmlns:a16="http://schemas.microsoft.com/office/drawing/2014/main" id="{215EB318-E8C6-4033-94A2-AC01C56BD87F}"/>
              </a:ext>
            </a:extLst>
          </p:cNvPr>
          <p:cNvSpPr>
            <a:spLocks noGrp="1"/>
          </p:cNvSpPr>
          <p:nvPr>
            <p:ph idx="1"/>
          </p:nvPr>
        </p:nvSpPr>
        <p:spPr>
          <a:xfrm>
            <a:off x="609441" y="1600201"/>
            <a:ext cx="10969943" cy="3809999"/>
          </a:xfrm>
        </p:spPr>
        <p:txBody>
          <a:bodyPr>
            <a:normAutofit fontScale="85000" lnSpcReduction="20000"/>
          </a:bodyPr>
          <a:lstStyle/>
          <a:p>
            <a:r>
              <a:rPr lang="en-US" dirty="0"/>
              <a:t>Why does it take so long to get software finished?</a:t>
            </a:r>
          </a:p>
          <a:p>
            <a:r>
              <a:rPr lang="en-US" dirty="0"/>
              <a:t>Why are development costs so high?</a:t>
            </a:r>
          </a:p>
          <a:p>
            <a:r>
              <a:rPr lang="en-US" dirty="0"/>
              <a:t>Why can’t we find all errors before we give the software to our customers?</a:t>
            </a:r>
          </a:p>
          <a:p>
            <a:r>
              <a:rPr lang="en-US" dirty="0"/>
              <a:t>Why do we spend so much time and effort maintaining existing programs?</a:t>
            </a:r>
          </a:p>
          <a:p>
            <a:r>
              <a:rPr lang="en-US" dirty="0"/>
              <a:t>Why do we continue to have difficulty in measuring progress as software is</a:t>
            </a:r>
          </a:p>
          <a:p>
            <a:r>
              <a:rPr lang="en-US" dirty="0"/>
              <a:t>being developed and maintained?</a:t>
            </a:r>
            <a:endParaRPr lang="en-IE" dirty="0"/>
          </a:p>
        </p:txBody>
      </p:sp>
      <p:sp>
        <p:nvSpPr>
          <p:cNvPr id="5" name="Slide Number Placeholder 4">
            <a:extLst>
              <a:ext uri="{FF2B5EF4-FFF2-40B4-BE49-F238E27FC236}">
                <a16:creationId xmlns:a16="http://schemas.microsoft.com/office/drawing/2014/main" id="{7A913302-EA20-4DC5-8497-E431B74CD049}"/>
              </a:ext>
            </a:extLst>
          </p:cNvPr>
          <p:cNvSpPr>
            <a:spLocks noGrp="1"/>
          </p:cNvSpPr>
          <p:nvPr>
            <p:ph type="sldNum" sz="quarter" idx="12"/>
          </p:nvPr>
        </p:nvSpPr>
        <p:spPr/>
        <p:txBody>
          <a:bodyPr/>
          <a:lstStyle/>
          <a:p>
            <a:fld id="{F73DB6DB-7499-4228-9BC0-66809057D228}" type="slidenum">
              <a:rPr lang="en-US" smtClean="0"/>
              <a:pPr/>
              <a:t>6</a:t>
            </a:fld>
            <a:endParaRPr lang="en-US"/>
          </a:p>
        </p:txBody>
      </p:sp>
      <p:sp>
        <p:nvSpPr>
          <p:cNvPr id="7" name="Rectangle 6">
            <a:extLst>
              <a:ext uri="{FF2B5EF4-FFF2-40B4-BE49-F238E27FC236}">
                <a16:creationId xmlns:a16="http://schemas.microsoft.com/office/drawing/2014/main" id="{C504D726-4AB4-459E-A6F7-FEBCEC0EF218}"/>
              </a:ext>
            </a:extLst>
          </p:cNvPr>
          <p:cNvSpPr/>
          <p:nvPr/>
        </p:nvSpPr>
        <p:spPr>
          <a:xfrm>
            <a:off x="609441" y="5624971"/>
            <a:ext cx="9599771" cy="584775"/>
          </a:xfrm>
          <a:prstGeom prst="rect">
            <a:avLst/>
          </a:prstGeom>
          <a:solidFill>
            <a:schemeClr val="tx1"/>
          </a:solidFill>
        </p:spPr>
        <p:txBody>
          <a:bodyPr wrap="square">
            <a:spAutoFit/>
          </a:bodyPr>
          <a:lstStyle/>
          <a:p>
            <a:r>
              <a:rPr lang="en-US" sz="3200" dirty="0">
                <a:solidFill>
                  <a:schemeClr val="bg1"/>
                </a:solidFill>
              </a:rPr>
              <a:t>Develop your own answers for the above questions</a:t>
            </a:r>
          </a:p>
        </p:txBody>
      </p:sp>
    </p:spTree>
    <p:extLst>
      <p:ext uri="{BB962C8B-B14F-4D97-AF65-F5344CB8AC3E}">
        <p14:creationId xmlns:p14="http://schemas.microsoft.com/office/powerpoint/2010/main" val="168344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766034" y="838201"/>
            <a:ext cx="10665222" cy="682625"/>
          </a:xfrm>
        </p:spPr>
        <p:txBody>
          <a:bodyPr>
            <a:normAutofit fontScale="90000"/>
          </a:bodyPr>
          <a:lstStyle/>
          <a:p>
            <a:pPr eaLnBrk="1" hangingPunct="1"/>
            <a:r>
              <a:rPr lang="en-US" dirty="0"/>
              <a:t>Evolving Role of Software</a:t>
            </a:r>
          </a:p>
        </p:txBody>
      </p:sp>
      <p:sp>
        <p:nvSpPr>
          <p:cNvPr id="27652" name="Rectangle 4"/>
          <p:cNvSpPr>
            <a:spLocks noGrp="1" noChangeArrowheads="1"/>
          </p:cNvSpPr>
          <p:nvPr>
            <p:ph type="body" idx="1"/>
          </p:nvPr>
        </p:nvSpPr>
        <p:spPr>
          <a:noFill/>
        </p:spPr>
        <p:txBody>
          <a:bodyPr/>
          <a:lstStyle/>
          <a:p>
            <a:pPr eaLnBrk="1" hangingPunct="1">
              <a:buFont typeface="Wingdings" pitchFamily="2" charset="2"/>
              <a:buNone/>
            </a:pPr>
            <a:r>
              <a:rPr lang="en-US" altLang="zh-CN" sz="2600" dirty="0">
                <a:solidFill>
                  <a:schemeClr val="accent2"/>
                </a:solidFill>
                <a:ea typeface="宋体" pitchFamily="2" charset="-122"/>
              </a:rPr>
              <a:t>Software is a product</a:t>
            </a:r>
          </a:p>
          <a:p>
            <a:pPr eaLnBrk="1" hangingPunct="1"/>
            <a:r>
              <a:rPr lang="en-US" altLang="zh-CN" sz="2000" dirty="0">
                <a:ea typeface="宋体" pitchFamily="2" charset="-122"/>
              </a:rPr>
              <a:t>Transforms information - produces, manages, acquires, modifies, displays, or transmits information</a:t>
            </a:r>
          </a:p>
          <a:p>
            <a:pPr eaLnBrk="1" hangingPunct="1"/>
            <a:r>
              <a:rPr lang="en-US" altLang="zh-CN" sz="2000" dirty="0">
                <a:ea typeface="宋体" pitchFamily="2" charset="-122"/>
              </a:rPr>
              <a:t>Delivers computing potential of hardware and networks</a:t>
            </a:r>
          </a:p>
          <a:p>
            <a:pPr eaLnBrk="1" hangingPunct="1">
              <a:buFont typeface="Wingdings" pitchFamily="2" charset="2"/>
              <a:buNone/>
            </a:pPr>
            <a:endParaRPr lang="en-US" altLang="zh-CN" sz="2600" dirty="0">
              <a:solidFill>
                <a:schemeClr val="accent2"/>
              </a:solidFill>
              <a:ea typeface="宋体" pitchFamily="2" charset="-122"/>
            </a:endParaRPr>
          </a:p>
          <a:p>
            <a:pPr eaLnBrk="1" hangingPunct="1">
              <a:buFont typeface="Wingdings" pitchFamily="2" charset="2"/>
              <a:buNone/>
            </a:pPr>
            <a:r>
              <a:rPr lang="en-US" altLang="zh-CN" sz="2600" dirty="0">
                <a:solidFill>
                  <a:schemeClr val="accent2"/>
                </a:solidFill>
                <a:ea typeface="宋体" pitchFamily="2" charset="-122"/>
              </a:rPr>
              <a:t>Software is a vehicle for delivering a product</a:t>
            </a:r>
          </a:p>
          <a:p>
            <a:pPr eaLnBrk="1" hangingPunct="1"/>
            <a:r>
              <a:rPr lang="en-US" altLang="zh-CN" sz="2000" dirty="0">
                <a:ea typeface="宋体" pitchFamily="2" charset="-122"/>
              </a:rPr>
              <a:t>Controls other programs (operating system)</a:t>
            </a:r>
          </a:p>
          <a:p>
            <a:pPr eaLnBrk="1" hangingPunct="1"/>
            <a:r>
              <a:rPr lang="en-US" altLang="zh-CN" sz="2000" dirty="0">
                <a:ea typeface="宋体" pitchFamily="2" charset="-122"/>
              </a:rPr>
              <a:t>Effects communications (networking software)</a:t>
            </a:r>
          </a:p>
          <a:p>
            <a:pPr eaLnBrk="1" hangingPunct="1"/>
            <a:r>
              <a:rPr lang="en-US" altLang="zh-CN" sz="2000" dirty="0">
                <a:ea typeface="宋体" pitchFamily="2" charset="-122"/>
              </a:rPr>
              <a:t>Helps build other software (software tools &amp; environments)</a:t>
            </a:r>
          </a:p>
          <a:p>
            <a:pPr eaLnBrk="1" hangingPunct="1"/>
            <a:endParaRPr lang="en-US" altLang="zh-CN" sz="2000" dirty="0">
              <a:ea typeface="宋体" pitchFamily="2" charset="-122"/>
            </a:endParaRPr>
          </a:p>
        </p:txBody>
      </p:sp>
      <p:sp>
        <p:nvSpPr>
          <p:cNvPr id="15364"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F28091ED-FA48-4A24-9988-F8F04CD834F1}" type="slidenum">
              <a:rPr lang="en-US" sz="1200" smtClean="0"/>
              <a:pPr/>
              <a:t>7</a:t>
            </a:fld>
            <a:endParaRPr lang="en-US" sz="1200"/>
          </a:p>
        </p:txBody>
      </p:sp>
    </p:spTree>
    <p:extLst>
      <p:ext uri="{BB962C8B-B14F-4D97-AF65-F5344CB8AC3E}">
        <p14:creationId xmlns:p14="http://schemas.microsoft.com/office/powerpoint/2010/main" val="336507929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652">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7652">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65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7652">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652">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7652">
                                            <p:txEl>
                                              <p:pRg st="6" end="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65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5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Nature of </a:t>
            </a:r>
            <a:r>
              <a:rPr lang="en-US" dirty="0" err="1"/>
              <a:t>softWare</a:t>
            </a:r>
            <a:endParaRPr lang="en-US" dirty="0"/>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F73DB6DB-7499-4228-9BC0-66809057D228}" type="slidenum">
              <a:rPr lang="en-US" smtClean="0"/>
              <a:pPr/>
              <a:t>8</a:t>
            </a:fld>
            <a:endParaRPr lang="en-US"/>
          </a:p>
        </p:txBody>
      </p:sp>
    </p:spTree>
    <p:extLst>
      <p:ext uri="{BB962C8B-B14F-4D97-AF65-F5344CB8AC3E}">
        <p14:creationId xmlns:p14="http://schemas.microsoft.com/office/powerpoint/2010/main" val="629386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a:t>What is Software ?</a:t>
            </a:r>
          </a:p>
        </p:txBody>
      </p:sp>
      <p:sp>
        <p:nvSpPr>
          <p:cNvPr id="9219" name="Rectangle 3"/>
          <p:cNvSpPr>
            <a:spLocks noGrp="1" noChangeArrowheads="1"/>
          </p:cNvSpPr>
          <p:nvPr>
            <p:ph type="body" idx="1"/>
          </p:nvPr>
        </p:nvSpPr>
        <p:spPr/>
        <p:txBody>
          <a:bodyPr>
            <a:noAutofit/>
          </a:bodyPr>
          <a:lstStyle/>
          <a:p>
            <a:pPr marL="0" indent="0" eaLnBrk="1" hangingPunct="1">
              <a:buSzPct val="50000"/>
              <a:buFont typeface="Wingdings" pitchFamily="2" charset="2"/>
              <a:buNone/>
            </a:pPr>
            <a:r>
              <a:rPr lang="en-US" sz="2400" dirty="0"/>
              <a:t>Software can be defined as:</a:t>
            </a:r>
            <a:endParaRPr lang="en-US" dirty="0"/>
          </a:p>
          <a:p>
            <a:pPr marL="957263" lvl="1" eaLnBrk="1" hangingPunct="1">
              <a:buSzPct val="50000"/>
              <a:buFont typeface="Wingdings" pitchFamily="2" charset="2"/>
              <a:buChar char="q"/>
            </a:pPr>
            <a:r>
              <a:rPr lang="en-US" sz="2400" dirty="0"/>
              <a:t>Instruction – executed provide desire features, function &amp; performance.</a:t>
            </a:r>
          </a:p>
          <a:p>
            <a:pPr marL="957263" lvl="1" eaLnBrk="1" hangingPunct="1">
              <a:buSzPct val="50000"/>
              <a:buFont typeface="Wingdings" pitchFamily="2" charset="2"/>
              <a:buChar char="q"/>
            </a:pPr>
            <a:r>
              <a:rPr lang="en-US" sz="2400" dirty="0"/>
              <a:t>Data structure – to adequately manipulate operation.</a:t>
            </a:r>
          </a:p>
          <a:p>
            <a:pPr marL="957263" lvl="1" eaLnBrk="1" hangingPunct="1">
              <a:buSzPct val="50000"/>
              <a:buFont typeface="Wingdings" pitchFamily="2" charset="2"/>
              <a:buChar char="q"/>
            </a:pPr>
            <a:r>
              <a:rPr lang="en-US" sz="2400" dirty="0"/>
              <a:t>Documents – operation and use of the program.</a:t>
            </a:r>
          </a:p>
          <a:p>
            <a:pPr marL="0" indent="0" eaLnBrk="1" hangingPunct="1">
              <a:buSzPct val="50000"/>
              <a:buFont typeface="Wingdings" pitchFamily="2" charset="2"/>
              <a:buNone/>
            </a:pPr>
            <a:r>
              <a:rPr lang="en-US" sz="2400" dirty="0"/>
              <a:t>Software products may be developed for a particular customer or may be developed for a general market.</a:t>
            </a:r>
          </a:p>
          <a:p>
            <a:pPr marL="957263" lvl="1" eaLnBrk="1" hangingPunct="1">
              <a:buSzPct val="50000"/>
              <a:buFont typeface="Wingdings" pitchFamily="2" charset="2"/>
              <a:buChar char="q"/>
            </a:pPr>
            <a:r>
              <a:rPr lang="en-US" sz="2400" dirty="0"/>
              <a:t>Software products may be</a:t>
            </a:r>
            <a:r>
              <a:rPr lang="en-US" dirty="0"/>
              <a:t> </a:t>
            </a:r>
          </a:p>
          <a:p>
            <a:pPr marL="1466850" lvl="2" eaLnBrk="1" hangingPunct="1">
              <a:buSzPct val="50000"/>
              <a:buFont typeface="Wingdings" pitchFamily="2" charset="2"/>
              <a:buChar char="q"/>
            </a:pPr>
            <a:r>
              <a:rPr lang="en-US" b="1" dirty="0"/>
              <a:t>Generic</a:t>
            </a:r>
            <a:r>
              <a:rPr lang="en-US" dirty="0"/>
              <a:t> - developed to be sold to a range of different customers e.g. PC software such as Excel or Word.</a:t>
            </a:r>
          </a:p>
          <a:p>
            <a:pPr marL="1466850" lvl="2" eaLnBrk="1" hangingPunct="1">
              <a:buSzPct val="50000"/>
              <a:buFont typeface="Wingdings" pitchFamily="2" charset="2"/>
              <a:buChar char="q"/>
            </a:pPr>
            <a:r>
              <a:rPr lang="en-US" b="1" dirty="0"/>
              <a:t>Bespoke</a:t>
            </a:r>
            <a:r>
              <a:rPr lang="en-US" dirty="0"/>
              <a:t> (</a:t>
            </a:r>
            <a:r>
              <a:rPr lang="en-US" b="1" dirty="0"/>
              <a:t>custom</a:t>
            </a:r>
            <a:r>
              <a:rPr lang="en-US" dirty="0"/>
              <a:t>) - developed for a single customer according to their specification.  </a:t>
            </a:r>
          </a:p>
        </p:txBody>
      </p:sp>
      <p:sp>
        <p:nvSpPr>
          <p:cNvPr id="16388"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E045E95D-AA88-4A5A-AD4A-7A983A1ED5A4}" type="slidenum">
              <a:rPr lang="en-US" sz="1200" smtClean="0"/>
              <a:pPr/>
              <a:t>9</a:t>
            </a:fld>
            <a:endParaRPr lang="en-US" sz="1200"/>
          </a:p>
        </p:txBody>
      </p:sp>
    </p:spTree>
    <p:extLst>
      <p:ext uri="{BB962C8B-B14F-4D97-AF65-F5344CB8AC3E}">
        <p14:creationId xmlns:p14="http://schemas.microsoft.com/office/powerpoint/2010/main" val="290669145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1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21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21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219">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21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21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21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21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19" grpId="0" build="p"/>
    </p:bldLst>
  </p:timing>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E1DE4A84C65C4DB60AEC4C9380331D" ma:contentTypeVersion="2" ma:contentTypeDescription="Create a new document." ma:contentTypeScope="" ma:versionID="5e4ba4595c6b9f58334c478bd9209a2b">
  <xsd:schema xmlns:xsd="http://www.w3.org/2001/XMLSchema" xmlns:xs="http://www.w3.org/2001/XMLSchema" xmlns:p="http://schemas.microsoft.com/office/2006/metadata/properties" xmlns:ns2="454257da-1013-411d-b16c-7f8c54dd5663" targetNamespace="http://schemas.microsoft.com/office/2006/metadata/properties" ma:root="true" ma:fieldsID="0e1db81f8fe027bbf4f9cc9ab814381f" ns2:_="">
    <xsd:import namespace="454257da-1013-411d-b16c-7f8c54dd566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4257da-1013-411d-b16c-7f8c54dd56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7D638DD-DD38-4D8F-827C-85AAEF1ADFC0}"/>
</file>

<file path=customXml/itemProps2.xml><?xml version="1.0" encoding="utf-8"?>
<ds:datastoreItem xmlns:ds="http://schemas.openxmlformats.org/officeDocument/2006/customXml" ds:itemID="{A1BB1FD7-B049-4780-9231-8E766332C145}"/>
</file>

<file path=customXml/itemProps3.xml><?xml version="1.0" encoding="utf-8"?>
<ds:datastoreItem xmlns:ds="http://schemas.openxmlformats.org/officeDocument/2006/customXml" ds:itemID="{B07DFBB0-F525-4219-BBBB-9ECCD6189754}"/>
</file>

<file path=docProps/app.xml><?xml version="1.0" encoding="utf-8"?>
<Properties xmlns="http://schemas.openxmlformats.org/officeDocument/2006/extended-properties" xmlns:vt="http://schemas.openxmlformats.org/officeDocument/2006/docPropsVTypes">
  <Template>GaneshTemplate</Template>
  <TotalTime>15354</TotalTime>
  <Words>2729</Words>
  <Application>Microsoft Office PowerPoint</Application>
  <PresentationFormat>Custom</PresentationFormat>
  <Paragraphs>280</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Calibri</vt:lpstr>
      <vt:lpstr>Times New Roman</vt:lpstr>
      <vt:lpstr>Verdana</vt:lpstr>
      <vt:lpstr>Wingdings</vt:lpstr>
      <vt:lpstr>GaneshTemplate</vt:lpstr>
      <vt:lpstr>19CSE314  Software Engineering</vt:lpstr>
      <vt:lpstr>Introduction to Software Engineering</vt:lpstr>
      <vt:lpstr>Topics Covered </vt:lpstr>
      <vt:lpstr>Introduction</vt:lpstr>
      <vt:lpstr>PowerPoint Presentation</vt:lpstr>
      <vt:lpstr>Questions asked when modern computer based systems are built</vt:lpstr>
      <vt:lpstr>Evolving Role of Software</vt:lpstr>
      <vt:lpstr>Nature of softWare</vt:lpstr>
      <vt:lpstr>What is Software ?</vt:lpstr>
      <vt:lpstr>Hardware vs. Software</vt:lpstr>
      <vt:lpstr>Manufacturing vs. Development</vt:lpstr>
      <vt:lpstr>Failure curve for Hardware</vt:lpstr>
      <vt:lpstr>Failure curve for Software</vt:lpstr>
      <vt:lpstr>Component Based vs. Custom Built</vt:lpstr>
      <vt:lpstr>Software characteristics Differences with hardware</vt:lpstr>
      <vt:lpstr>Question</vt:lpstr>
      <vt:lpstr>Changing nature of software</vt:lpstr>
      <vt:lpstr>Software Application Domains</vt:lpstr>
      <vt:lpstr>Software Application Domains</vt:lpstr>
      <vt:lpstr>Software Application Domains</vt:lpstr>
      <vt:lpstr>THE CHANGING NATURE OF SOFTWARE</vt:lpstr>
      <vt:lpstr>The Changing Nature of Software</vt:lpstr>
      <vt:lpstr>Web Apps</vt:lpstr>
      <vt:lpstr>Mobile Apps</vt:lpstr>
      <vt:lpstr>Cloud Computing</vt:lpstr>
      <vt:lpstr>Cloud Computing</vt:lpstr>
      <vt:lpstr>Product Line Software</vt:lpstr>
      <vt:lpstr>Define Software Engineering</vt:lpstr>
      <vt:lpstr>Definition</vt:lpstr>
      <vt:lpstr>Software Engineering Layers</vt:lpstr>
      <vt:lpstr>Software Engineering Layers</vt:lpstr>
      <vt:lpstr>Software Engineering Layers</vt:lpstr>
      <vt:lpstr>Software Engineering Layers</vt:lpstr>
      <vt:lpstr>The Software Process</vt:lpstr>
      <vt:lpstr>The Software Process</vt:lpstr>
      <vt:lpstr>The Software Process</vt:lpstr>
      <vt:lpstr>The Process framework</vt:lpstr>
      <vt:lpstr>The Process framework A generic process framework for software engineering encompasses five activities</vt:lpstr>
      <vt:lpstr>The Process framework A generic process framework for software engineering encompasses five activities</vt:lpstr>
      <vt:lpstr>Question</vt:lpstr>
      <vt:lpstr>Umbrella Activities</vt:lpstr>
      <vt:lpstr>Umbrella activities in software engineering</vt:lpstr>
      <vt:lpstr>Process Adaptation</vt:lpstr>
      <vt:lpstr>Some differences</vt:lpstr>
      <vt:lpstr>Question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Priyanka Kumar (CSE)</cp:lastModifiedBy>
  <cp:revision>289</cp:revision>
  <dcterms:created xsi:type="dcterms:W3CDTF">2018-06-04T08:25:54Z</dcterms:created>
  <dcterms:modified xsi:type="dcterms:W3CDTF">2021-12-28T11:33:00Z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0x0101007EE1DE4A84C65C4DB60AEC4C9380331D</vt:lpwstr>
  </property>
</Properties>
</file>

<file path=docProps/thumbnail.jpeg>
</file>